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82" r:id="rId2"/>
    <p:sldId id="283"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FF"/>
    <a:srgbClr val="660066"/>
    <a:srgbClr val="FF6600"/>
    <a:srgbClr val="FF5050"/>
    <a:srgbClr val="FF9966"/>
    <a:srgbClr val="FFFFFF"/>
    <a:srgbClr val="FF66CC"/>
    <a:srgbClr val="FFFF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711" autoAdjust="0"/>
  </p:normalViewPr>
  <p:slideViewPr>
    <p:cSldViewPr snapToGrid="0" snapToObjects="1">
      <p:cViewPr varScale="1">
        <p:scale>
          <a:sx n="67" d="100"/>
          <a:sy n="67" d="100"/>
        </p:scale>
        <p:origin x="-72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3177" tIns="46589" rIns="93177" bIns="46589" rtlCol="0"/>
          <a:lstStyle>
            <a:lvl1pPr algn="l">
              <a:defRPr sz="1200" smtClean="0"/>
            </a:lvl1pPr>
          </a:lstStyle>
          <a:p>
            <a:pPr>
              <a:defRPr/>
            </a:pPr>
            <a:endParaRPr lang="en-US"/>
          </a:p>
        </p:txBody>
      </p:sp>
      <p:sp>
        <p:nvSpPr>
          <p:cNvPr id="3" name="Date Placeholder 2"/>
          <p:cNvSpPr>
            <a:spLocks noGrp="1"/>
          </p:cNvSpPr>
          <p:nvPr>
            <p:ph type="dt" sz="quarter" idx="1"/>
          </p:nvPr>
        </p:nvSpPr>
        <p:spPr>
          <a:xfrm>
            <a:off x="5265738" y="0"/>
            <a:ext cx="4029075" cy="350838"/>
          </a:xfrm>
          <a:prstGeom prst="rect">
            <a:avLst/>
          </a:prstGeom>
        </p:spPr>
        <p:txBody>
          <a:bodyPr vert="horz" lIns="93177" tIns="46589" rIns="93177" bIns="46589" rtlCol="0"/>
          <a:lstStyle>
            <a:lvl1pPr algn="r">
              <a:defRPr sz="1200" smtClean="0"/>
            </a:lvl1pPr>
          </a:lstStyle>
          <a:p>
            <a:pPr>
              <a:defRPr/>
            </a:pPr>
            <a:fld id="{BF40D113-938B-4E93-92C8-35BBDB95B9A2}" type="datetimeFigureOut">
              <a:rPr lang="en-US"/>
              <a:pPr>
                <a:defRPr/>
              </a:pPr>
              <a:t>11/28/2015</a:t>
            </a:fld>
            <a:endParaRPr lang="en-US"/>
          </a:p>
        </p:txBody>
      </p:sp>
      <p:sp>
        <p:nvSpPr>
          <p:cNvPr id="4" name="Footer Placeholder 3"/>
          <p:cNvSpPr>
            <a:spLocks noGrp="1"/>
          </p:cNvSpPr>
          <p:nvPr>
            <p:ph type="ftr" sz="quarter" idx="2"/>
          </p:nvPr>
        </p:nvSpPr>
        <p:spPr>
          <a:xfrm>
            <a:off x="0" y="6657975"/>
            <a:ext cx="4029075" cy="350838"/>
          </a:xfrm>
          <a:prstGeom prst="rect">
            <a:avLst/>
          </a:prstGeom>
        </p:spPr>
        <p:txBody>
          <a:bodyPr vert="horz" lIns="93177" tIns="46589" rIns="93177" bIns="46589"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5265738" y="6657975"/>
            <a:ext cx="4029075" cy="350838"/>
          </a:xfrm>
          <a:prstGeom prst="rect">
            <a:avLst/>
          </a:prstGeom>
        </p:spPr>
        <p:txBody>
          <a:bodyPr vert="horz" lIns="93177" tIns="46589" rIns="93177" bIns="46589" rtlCol="0" anchor="b"/>
          <a:lstStyle>
            <a:lvl1pPr algn="r">
              <a:defRPr sz="1200" smtClean="0"/>
            </a:lvl1pPr>
          </a:lstStyle>
          <a:p>
            <a:pPr>
              <a:defRPr/>
            </a:pPr>
            <a:fld id="{2312F526-9A5B-48C4-9D1B-013A457D5E40}" type="slidenum">
              <a:rPr lang="en-US"/>
              <a:pPr>
                <a:defRPr/>
              </a:pPr>
              <a:t>‹#›</a:t>
            </a:fld>
            <a:endParaRPr lang="en-US"/>
          </a:p>
        </p:txBody>
      </p:sp>
    </p:spTree>
    <p:extLst>
      <p:ext uri="{BB962C8B-B14F-4D97-AF65-F5344CB8AC3E}">
        <p14:creationId xmlns="" xmlns:p14="http://schemas.microsoft.com/office/powerpoint/2010/main" val="1041556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4029075" cy="3508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defRPr sz="1200"/>
            </a:lvl1pPr>
          </a:lstStyle>
          <a:p>
            <a:pPr>
              <a:defRPr/>
            </a:pPr>
            <a:endParaRPr lang="en-US" altLang="en-US"/>
          </a:p>
        </p:txBody>
      </p:sp>
      <p:sp>
        <p:nvSpPr>
          <p:cNvPr id="33795" name="Rectangle 3"/>
          <p:cNvSpPr>
            <a:spLocks noGrp="1" noChangeArrowheads="1"/>
          </p:cNvSpPr>
          <p:nvPr>
            <p:ph type="dt" idx="1"/>
          </p:nvPr>
        </p:nvSpPr>
        <p:spPr bwMode="auto">
          <a:xfrm>
            <a:off x="5265738" y="0"/>
            <a:ext cx="4029075" cy="3508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ltLang="en-US"/>
          </a:p>
        </p:txBody>
      </p:sp>
      <p:sp>
        <p:nvSpPr>
          <p:cNvPr id="30724" name="Rectangle 4"/>
          <p:cNvSpPr>
            <a:spLocks noGrp="1" noRot="1" noChangeAspect="1" noChangeArrowheads="1" noTextEdit="1"/>
          </p:cNvSpPr>
          <p:nvPr>
            <p:ph type="sldImg" idx="2"/>
          </p:nvPr>
        </p:nvSpPr>
        <p:spPr bwMode="auto">
          <a:xfrm>
            <a:off x="2895600" y="525463"/>
            <a:ext cx="3505200" cy="262890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930275" y="3330575"/>
            <a:ext cx="7435850" cy="3154363"/>
          </a:xfrm>
          <a:prstGeom prst="rect">
            <a:avLst/>
          </a:prstGeom>
          <a:noFill/>
          <a:ln>
            <a:noFill/>
          </a:ln>
          <a:effectLst/>
          <a:extLst/>
        </p:spPr>
        <p:txBody>
          <a:bodyPr vert="horz" wrap="square" lIns="93177" tIns="46589" rIns="93177" bIns="46589"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3798" name="Rectangle 6"/>
          <p:cNvSpPr>
            <a:spLocks noGrp="1" noChangeArrowheads="1"/>
          </p:cNvSpPr>
          <p:nvPr>
            <p:ph type="ftr" sz="quarter" idx="4"/>
          </p:nvPr>
        </p:nvSpPr>
        <p:spPr bwMode="auto">
          <a:xfrm>
            <a:off x="0" y="6657975"/>
            <a:ext cx="4029075" cy="3508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defRPr sz="1200"/>
            </a:lvl1pPr>
          </a:lstStyle>
          <a:p>
            <a:pPr>
              <a:defRPr/>
            </a:pPr>
            <a:endParaRPr lang="en-US" altLang="en-US"/>
          </a:p>
        </p:txBody>
      </p:sp>
      <p:sp>
        <p:nvSpPr>
          <p:cNvPr id="33799" name="Rectangle 7"/>
          <p:cNvSpPr>
            <a:spLocks noGrp="1" noChangeArrowheads="1"/>
          </p:cNvSpPr>
          <p:nvPr>
            <p:ph type="sldNum" sz="quarter" idx="5"/>
          </p:nvPr>
        </p:nvSpPr>
        <p:spPr bwMode="auto">
          <a:xfrm>
            <a:off x="5265738" y="6657975"/>
            <a:ext cx="4029075" cy="3508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lgn="r">
              <a:defRPr sz="1200"/>
            </a:lvl1pPr>
          </a:lstStyle>
          <a:p>
            <a:pPr>
              <a:defRPr/>
            </a:pPr>
            <a:fld id="{2936B317-E56A-411E-B4B4-4F0D956648B5}" type="slidenum">
              <a:rPr lang="en-US" altLang="en-US"/>
              <a:pPr>
                <a:defRPr/>
              </a:pPr>
              <a:t>‹#›</a:t>
            </a:fld>
            <a:endParaRPr lang="en-US" altLang="en-US"/>
          </a:p>
        </p:txBody>
      </p:sp>
    </p:spTree>
    <p:extLst>
      <p:ext uri="{BB962C8B-B14F-4D97-AF65-F5344CB8AC3E}">
        <p14:creationId xmlns="" xmlns:p14="http://schemas.microsoft.com/office/powerpoint/2010/main" val="2444776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miter lim="800000"/>
            <a:headEnd/>
            <a:tailEnd/>
          </a:ln>
        </p:spPr>
        <p:txBody>
          <a:bodyPr/>
          <a:lstStyle/>
          <a:p>
            <a:fld id="{76155AB2-73BF-43A3-BA34-B457ED96ABD9}" type="slidenum">
              <a:rPr lang="en-US" altLang="en-US" smtClean="0"/>
              <a:pPr/>
              <a:t>1</a:t>
            </a:fld>
            <a:endParaRPr lang="en-US"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miter lim="800000"/>
            <a:headEnd/>
            <a:tailEnd/>
          </a:ln>
        </p:spPr>
        <p:txBody>
          <a:bodyPr/>
          <a:lstStyle/>
          <a:p>
            <a:fld id="{F3318187-6701-4A07-A2BE-5736BD8ABBE5}" type="slidenum">
              <a:rPr lang="en-US" altLang="en-US" smtClean="0"/>
              <a:pPr/>
              <a:t>10</a:t>
            </a:fld>
            <a:endParaRPr lang="en-US" alt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miter lim="800000"/>
            <a:headEnd/>
            <a:tailEnd/>
          </a:ln>
        </p:spPr>
        <p:txBody>
          <a:bodyPr/>
          <a:lstStyle/>
          <a:p>
            <a:fld id="{80E65564-08F5-4FBF-98AB-BB992EA82416}" type="slidenum">
              <a:rPr lang="en-US" altLang="en-US" smtClean="0"/>
              <a:pPr/>
              <a:t>11</a:t>
            </a:fld>
            <a:endParaRPr lang="en-US" alt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miter lim="800000"/>
            <a:headEnd/>
            <a:tailEnd/>
          </a:ln>
        </p:spPr>
        <p:txBody>
          <a:bodyPr/>
          <a:lstStyle/>
          <a:p>
            <a:fld id="{6060A9CD-E7EE-44DA-8A0C-CCE2059118BC}" type="slidenum">
              <a:rPr lang="en-US" altLang="en-US" smtClean="0"/>
              <a:pPr/>
              <a:t>12</a:t>
            </a:fld>
            <a:endParaRPr lang="en-US" alt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miter lim="800000"/>
            <a:headEnd/>
            <a:tailEnd/>
          </a:ln>
        </p:spPr>
        <p:txBody>
          <a:bodyPr/>
          <a:lstStyle/>
          <a:p>
            <a:fld id="{23B53D2E-E8EE-4E28-8838-3D664E612D26}" type="slidenum">
              <a:rPr lang="en-US" altLang="en-US" smtClean="0"/>
              <a:pPr/>
              <a:t>13</a:t>
            </a:fld>
            <a:endParaRPr lang="en-US" alt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miter lim="800000"/>
            <a:headEnd/>
            <a:tailEnd/>
          </a:ln>
        </p:spPr>
        <p:txBody>
          <a:bodyPr/>
          <a:lstStyle/>
          <a:p>
            <a:fld id="{E33268E8-40D7-4223-9D47-945E37A1FFD1}" type="slidenum">
              <a:rPr lang="en-US" altLang="en-US" smtClean="0"/>
              <a:pPr/>
              <a:t>14</a:t>
            </a:fld>
            <a:endParaRPr lang="en-US" alt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miter lim="800000"/>
            <a:headEnd/>
            <a:tailEnd/>
          </a:ln>
        </p:spPr>
        <p:txBody>
          <a:bodyPr/>
          <a:lstStyle/>
          <a:p>
            <a:fld id="{5A5E500B-E42E-4E2E-9444-968F2BA60DC6}" type="slidenum">
              <a:rPr lang="en-US" altLang="en-US" smtClean="0"/>
              <a:pPr/>
              <a:t>15</a:t>
            </a:fld>
            <a:endParaRPr lang="en-US" alt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miter lim="800000"/>
            <a:headEnd/>
            <a:tailEnd/>
          </a:ln>
        </p:spPr>
        <p:txBody>
          <a:bodyPr/>
          <a:lstStyle/>
          <a:p>
            <a:fld id="{C72812CE-A3B7-4DB6-88F4-F4DBDE7FDC50}" type="slidenum">
              <a:rPr lang="en-US" altLang="en-US" smtClean="0"/>
              <a:pPr/>
              <a:t>16</a:t>
            </a:fld>
            <a:endParaRPr lang="en-US" alt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miter lim="800000"/>
            <a:headEnd/>
            <a:tailEnd/>
          </a:ln>
        </p:spPr>
        <p:txBody>
          <a:bodyPr/>
          <a:lstStyle/>
          <a:p>
            <a:fld id="{54EC4039-E600-4D4E-AA6D-E514282218FE}" type="slidenum">
              <a:rPr lang="en-US" altLang="en-US" smtClean="0"/>
              <a:pPr/>
              <a:t>17</a:t>
            </a:fld>
            <a:endParaRPr lang="en-US" alt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miter lim="800000"/>
            <a:headEnd/>
            <a:tailEnd/>
          </a:ln>
        </p:spPr>
        <p:txBody>
          <a:bodyPr/>
          <a:lstStyle/>
          <a:p>
            <a:fld id="{E9AFA95F-D4F1-4924-A55D-ADFC87CAF7AD}" type="slidenum">
              <a:rPr lang="en-US" altLang="en-US" smtClean="0"/>
              <a:pPr/>
              <a:t>18</a:t>
            </a:fld>
            <a:endParaRPr lang="en-US" alt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miter lim="800000"/>
            <a:headEnd/>
            <a:tailEnd/>
          </a:ln>
        </p:spPr>
        <p:txBody>
          <a:bodyPr/>
          <a:lstStyle/>
          <a:p>
            <a:fld id="{4E340AF8-BBE5-4D46-9640-9141BF7FFA9F}" type="slidenum">
              <a:rPr lang="en-US" altLang="en-US" smtClean="0"/>
              <a:pPr/>
              <a:t>19</a:t>
            </a:fld>
            <a:endParaRPr lang="en-US" alt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miter lim="800000"/>
            <a:headEnd/>
            <a:tailEnd/>
          </a:ln>
        </p:spPr>
        <p:txBody>
          <a:bodyPr/>
          <a:lstStyle/>
          <a:p>
            <a:fld id="{7758F32F-7286-4CD2-AD6E-95B7B5643335}" type="slidenum">
              <a:rPr lang="en-US" altLang="en-US" smtClean="0"/>
              <a:pPr/>
              <a:t>2</a:t>
            </a:fld>
            <a:endParaRPr lang="en-US"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miter lim="800000"/>
            <a:headEnd/>
            <a:tailEnd/>
          </a:ln>
        </p:spPr>
        <p:txBody>
          <a:bodyPr/>
          <a:lstStyle/>
          <a:p>
            <a:fld id="{DF049401-D5E9-4262-B499-F8610ACCB9EC}" type="slidenum">
              <a:rPr lang="en-US" altLang="en-US" smtClean="0"/>
              <a:pPr/>
              <a:t>20</a:t>
            </a:fld>
            <a:endParaRPr lang="en-US" alt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miter lim="800000"/>
            <a:headEnd/>
            <a:tailEnd/>
          </a:ln>
        </p:spPr>
        <p:txBody>
          <a:bodyPr/>
          <a:lstStyle/>
          <a:p>
            <a:fld id="{921CBAD0-3BCE-4104-9107-72F4D265F691}" type="slidenum">
              <a:rPr lang="en-US" altLang="en-US" smtClean="0"/>
              <a:pPr/>
              <a:t>21</a:t>
            </a:fld>
            <a:endParaRPr lang="en-US" alt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miter lim="800000"/>
            <a:headEnd/>
            <a:tailEnd/>
          </a:ln>
        </p:spPr>
        <p:txBody>
          <a:bodyPr/>
          <a:lstStyle/>
          <a:p>
            <a:fld id="{A58FD741-B670-47AE-87D5-219BD92E5D66}" type="slidenum">
              <a:rPr lang="en-US" altLang="en-US" smtClean="0"/>
              <a:pPr/>
              <a:t>22</a:t>
            </a:fld>
            <a:endParaRPr lang="en-US" alt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miter lim="800000"/>
            <a:headEnd/>
            <a:tailEnd/>
          </a:ln>
        </p:spPr>
        <p:txBody>
          <a:bodyPr/>
          <a:lstStyle/>
          <a:p>
            <a:fld id="{EA052435-F73A-4F14-A19E-7A708854F5DC}" type="slidenum">
              <a:rPr lang="en-US" altLang="en-US" smtClean="0"/>
              <a:pPr/>
              <a:t>23</a:t>
            </a:fld>
            <a:endParaRPr lang="en-US" alt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miter lim="800000"/>
            <a:headEnd/>
            <a:tailEnd/>
          </a:ln>
        </p:spPr>
        <p:txBody>
          <a:bodyPr/>
          <a:lstStyle/>
          <a:p>
            <a:fld id="{FC34C89D-928E-41E8-8DF8-8F6DAB28837E}" type="slidenum">
              <a:rPr lang="en-US" altLang="en-US" smtClean="0"/>
              <a:pPr/>
              <a:t>24</a:t>
            </a:fld>
            <a:endParaRPr lang="en-US" alt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miter lim="800000"/>
            <a:headEnd/>
            <a:tailEnd/>
          </a:ln>
        </p:spPr>
        <p:txBody>
          <a:bodyPr/>
          <a:lstStyle/>
          <a:p>
            <a:fld id="{8612A902-2F2F-4174-8B1B-63119AF1EB41}" type="slidenum">
              <a:rPr lang="en-US" altLang="en-US" smtClean="0"/>
              <a:pPr/>
              <a:t>25</a:t>
            </a:fld>
            <a:endParaRPr lang="en-US" alt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miter lim="800000"/>
            <a:headEnd/>
            <a:tailEnd/>
          </a:ln>
        </p:spPr>
        <p:txBody>
          <a:bodyPr/>
          <a:lstStyle/>
          <a:p>
            <a:fld id="{2B789791-10E0-47F1-8948-11397554C700}" type="slidenum">
              <a:rPr lang="en-US" altLang="en-US" smtClean="0"/>
              <a:pPr/>
              <a:t>26</a:t>
            </a:fld>
            <a:endParaRPr lang="en-US" alt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miter lim="800000"/>
            <a:headEnd/>
            <a:tailEnd/>
          </a:ln>
        </p:spPr>
        <p:txBody>
          <a:bodyPr/>
          <a:lstStyle/>
          <a:p>
            <a:fld id="{3C1862D6-1A4B-4118-A45D-563A4F3DBB24}" type="slidenum">
              <a:rPr lang="en-US" altLang="en-US" smtClean="0"/>
              <a:pPr/>
              <a:t>27</a:t>
            </a:fld>
            <a:endParaRPr lang="en-US" alt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miter lim="800000"/>
            <a:headEnd/>
            <a:tailEnd/>
          </a:ln>
        </p:spPr>
        <p:txBody>
          <a:bodyPr/>
          <a:lstStyle/>
          <a:p>
            <a:fld id="{B0C06544-1EED-45CF-820D-08A9A43E6822}" type="slidenum">
              <a:rPr lang="en-US" altLang="en-US" smtClean="0"/>
              <a:pPr/>
              <a:t>28</a:t>
            </a:fld>
            <a:endParaRPr lang="en-US" alt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miter lim="800000"/>
            <a:headEnd/>
            <a:tailEnd/>
          </a:ln>
        </p:spPr>
        <p:txBody>
          <a:bodyPr/>
          <a:lstStyle/>
          <a:p>
            <a:fld id="{8BEB1382-C27E-46BE-8180-8057C24EAF7A}" type="slidenum">
              <a:rPr lang="en-US" altLang="en-US" smtClean="0"/>
              <a:pPr/>
              <a:t>3</a:t>
            </a:fld>
            <a:endParaRPr lang="en-US"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miter lim="800000"/>
            <a:headEnd/>
            <a:tailEnd/>
          </a:ln>
        </p:spPr>
        <p:txBody>
          <a:bodyPr/>
          <a:lstStyle/>
          <a:p>
            <a:fld id="{95AD9C1D-EA6B-4BDC-9BF0-B8BB9AD70871}" type="slidenum">
              <a:rPr lang="en-US" altLang="en-US" smtClean="0"/>
              <a:pPr/>
              <a:t>4</a:t>
            </a:fld>
            <a:endParaRPr lang="en-US" alt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miter lim="800000"/>
            <a:headEnd/>
            <a:tailEnd/>
          </a:ln>
        </p:spPr>
        <p:txBody>
          <a:bodyPr/>
          <a:lstStyle/>
          <a:p>
            <a:fld id="{EAFBB706-F7A0-4AE5-95F9-81462FA407F4}" type="slidenum">
              <a:rPr lang="en-US" altLang="en-US" smtClean="0"/>
              <a:pPr/>
              <a:t>5</a:t>
            </a:fld>
            <a:endParaRPr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miter lim="800000"/>
            <a:headEnd/>
            <a:tailEnd/>
          </a:ln>
        </p:spPr>
        <p:txBody>
          <a:bodyPr/>
          <a:lstStyle/>
          <a:p>
            <a:fld id="{645FCB39-CE75-4EA3-B62A-A422B9EDA8F4}" type="slidenum">
              <a:rPr lang="en-US" altLang="en-US" smtClean="0"/>
              <a:pPr/>
              <a:t>6</a:t>
            </a:fld>
            <a:endParaRPr lang="en-US" alt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miter lim="800000"/>
            <a:headEnd/>
            <a:tailEnd/>
          </a:ln>
        </p:spPr>
        <p:txBody>
          <a:bodyPr/>
          <a:lstStyle/>
          <a:p>
            <a:fld id="{5A6794C7-72A0-4165-B219-D635A5D0C6D4}" type="slidenum">
              <a:rPr lang="en-US" altLang="en-US" smtClean="0"/>
              <a:pPr/>
              <a:t>7</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miter lim="800000"/>
            <a:headEnd/>
            <a:tailEnd/>
          </a:ln>
        </p:spPr>
        <p:txBody>
          <a:bodyPr/>
          <a:lstStyle/>
          <a:p>
            <a:fld id="{3A2022C3-43D2-40B7-BE99-FA30F3B3A27F}" type="slidenum">
              <a:rPr lang="en-US" altLang="en-US" smtClean="0"/>
              <a:pPr/>
              <a:t>8</a:t>
            </a:fld>
            <a:endParaRPr lang="en-US" alt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miter lim="800000"/>
            <a:headEnd/>
            <a:tailEnd/>
          </a:ln>
        </p:spPr>
        <p:txBody>
          <a:bodyPr/>
          <a:lstStyle/>
          <a:p>
            <a:fld id="{1B440B28-E9F7-4B19-9303-35090A61DD20}" type="slidenum">
              <a:rPr lang="en-US" altLang="en-US" smtClean="0"/>
              <a:pPr/>
              <a:t>9</a:t>
            </a:fld>
            <a:endParaRPr lang="en-US"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CA7E2D2-282F-4606-B8CF-B64FE1714C8F}" type="slidenum">
              <a:rPr lang="en-US" altLang="en-US"/>
              <a:pPr>
                <a:defRPr/>
              </a:pPr>
              <a:t>‹#›</a:t>
            </a:fld>
            <a:endParaRPr lang="en-US" altLang="en-US"/>
          </a:p>
        </p:txBody>
      </p:sp>
    </p:spTree>
  </p:cSld>
  <p:clrMapOvr>
    <a:masterClrMapping/>
  </p:clrMapOvr>
  <p:transition spd="med" advClick="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4698227-ACCC-4D63-BED8-7F7DDC114A79}" type="slidenum">
              <a:rPr lang="en-US" altLang="en-US"/>
              <a:pPr>
                <a:defRPr/>
              </a:pPr>
              <a:t>‹#›</a:t>
            </a:fld>
            <a:endParaRPr lang="en-US" altLang="en-US"/>
          </a:p>
        </p:txBody>
      </p:sp>
    </p:spTree>
  </p:cSld>
  <p:clrMapOvr>
    <a:masterClrMapping/>
  </p:clrMapOvr>
  <p:transition spd="med" advClick="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954B633-C91A-4D8A-B1E1-18A0F6FF79C0}" type="slidenum">
              <a:rPr lang="en-US" altLang="en-US"/>
              <a:pPr>
                <a:defRPr/>
              </a:pPr>
              <a:t>‹#›</a:t>
            </a:fld>
            <a:endParaRPr lang="en-US" altLang="en-US"/>
          </a:p>
        </p:txBody>
      </p:sp>
    </p:spTree>
  </p:cSld>
  <p:clrMapOvr>
    <a:masterClrMapping/>
  </p:clrMapOvr>
  <p:transition spd="med" advClick="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6AA5476-5477-4D6D-BA90-27607CC64FD7}" type="slidenum">
              <a:rPr lang="en-US" altLang="en-US"/>
              <a:pPr>
                <a:defRPr/>
              </a:pPr>
              <a:t>‹#›</a:t>
            </a:fld>
            <a:endParaRPr lang="en-US" altLang="en-US"/>
          </a:p>
        </p:txBody>
      </p:sp>
    </p:spTree>
  </p:cSld>
  <p:clrMapOvr>
    <a:masterClrMapping/>
  </p:clrMapOvr>
  <p:transition spd="med" advClick="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4735592-ED19-4782-B8A6-6AF3186A7352}" type="slidenum">
              <a:rPr lang="en-US" altLang="en-US"/>
              <a:pPr>
                <a:defRPr/>
              </a:pPr>
              <a:t>‹#›</a:t>
            </a:fld>
            <a:endParaRPr lang="en-US" altLang="en-US"/>
          </a:p>
        </p:txBody>
      </p:sp>
    </p:spTree>
  </p:cSld>
  <p:clrMapOvr>
    <a:masterClrMapping/>
  </p:clrMapOvr>
  <p:transition spd="med" advClick="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90DBEC2-F242-46E8-8673-F0ED38C64384}" type="slidenum">
              <a:rPr lang="en-US" altLang="en-US"/>
              <a:pPr>
                <a:defRPr/>
              </a:pPr>
              <a:t>‹#›</a:t>
            </a:fld>
            <a:endParaRPr lang="en-US" altLang="en-US"/>
          </a:p>
        </p:txBody>
      </p:sp>
    </p:spTree>
  </p:cSld>
  <p:clrMapOvr>
    <a:masterClrMapping/>
  </p:clrMapOvr>
  <p:transition spd="med" advClick="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16EB58DF-44B4-4757-84FD-E1677E39EFFE}" type="slidenum">
              <a:rPr lang="en-US" altLang="en-US"/>
              <a:pPr>
                <a:defRPr/>
              </a:pPr>
              <a:t>‹#›</a:t>
            </a:fld>
            <a:endParaRPr lang="en-US" altLang="en-US"/>
          </a:p>
        </p:txBody>
      </p:sp>
    </p:spTree>
  </p:cSld>
  <p:clrMapOvr>
    <a:masterClrMapping/>
  </p:clrMapOvr>
  <p:transition spd="med" advClick="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A308565B-9522-4D24-B99B-94CEAB80150A}" type="slidenum">
              <a:rPr lang="en-US" altLang="en-US"/>
              <a:pPr>
                <a:defRPr/>
              </a:pPr>
              <a:t>‹#›</a:t>
            </a:fld>
            <a:endParaRPr lang="en-US" altLang="en-US"/>
          </a:p>
        </p:txBody>
      </p:sp>
    </p:spTree>
  </p:cSld>
  <p:clrMapOvr>
    <a:masterClrMapping/>
  </p:clrMapOvr>
  <p:transition spd="med" advClick="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A8FFFBAF-28D5-4363-A9DB-AC66482DCB7A}" type="slidenum">
              <a:rPr lang="en-US" altLang="en-US"/>
              <a:pPr>
                <a:defRPr/>
              </a:pPr>
              <a:t>‹#›</a:t>
            </a:fld>
            <a:endParaRPr lang="en-US" altLang="en-US"/>
          </a:p>
        </p:txBody>
      </p:sp>
    </p:spTree>
  </p:cSld>
  <p:clrMapOvr>
    <a:masterClrMapping/>
  </p:clrMapOvr>
  <p:transition spd="med" advClick="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641F610-BA42-459E-8C35-C9E17EF15E09}" type="slidenum">
              <a:rPr lang="en-US" altLang="en-US"/>
              <a:pPr>
                <a:defRPr/>
              </a:pPr>
              <a:t>‹#›</a:t>
            </a:fld>
            <a:endParaRPr lang="en-US" altLang="en-US"/>
          </a:p>
        </p:txBody>
      </p:sp>
    </p:spTree>
  </p:cSld>
  <p:clrMapOvr>
    <a:masterClrMapping/>
  </p:clrMapOvr>
  <p:transition spd="med" advClick="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EF5E54C-0D1F-4614-A854-6B294F848550}" type="slidenum">
              <a:rPr lang="en-US" altLang="en-US"/>
              <a:pPr>
                <a:defRPr/>
              </a:pPr>
              <a:t>‹#›</a:t>
            </a:fld>
            <a:endParaRPr lang="en-US" altLang="en-US"/>
          </a:p>
        </p:txBody>
      </p:sp>
    </p:spTree>
  </p:cSld>
  <p:clrMapOvr>
    <a:masterClrMapping/>
  </p:clrMapOvr>
  <p:transition spd="med" advClick="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CCCB16C1-D16A-4113-BE15-C43A0FBF5E51}" type="slidenum">
              <a:rPr lang="en-US" altLang="en-US"/>
              <a:pPr>
                <a:defRPr/>
              </a:pPr>
              <a:t>‹#›</a:t>
            </a:fld>
            <a:endParaRPr lang="en-US" altLang="en-US"/>
          </a:p>
        </p:txBody>
      </p:sp>
      <p:grpSp>
        <p:nvGrpSpPr>
          <p:cNvPr id="1031" name="Group 7"/>
          <p:cNvGrpSpPr>
            <a:grpSpLocks/>
          </p:cNvGrpSpPr>
          <p:nvPr userDrawn="1"/>
        </p:nvGrpSpPr>
        <p:grpSpPr bwMode="auto">
          <a:xfrm>
            <a:off x="0" y="0"/>
            <a:ext cx="9144000" cy="6858000"/>
            <a:chOff x="0" y="0"/>
            <a:chExt cx="5760" cy="4320"/>
          </a:xfrm>
        </p:grpSpPr>
        <p:pic>
          <p:nvPicPr>
            <p:cNvPr id="1033" name="Picture 8" descr="23a4kdfz[1]"/>
            <p:cNvPicPr>
              <a:picLocks noChangeAspect="1" noChangeArrowheads="1"/>
            </p:cNvPicPr>
            <p:nvPr/>
          </p:nvPicPr>
          <p:blipFill>
            <a:blip r:embed="rId13" cstate="print"/>
            <a:srcRect/>
            <a:stretch>
              <a:fillRect/>
            </a:stretch>
          </p:blipFill>
          <p:spPr bwMode="auto">
            <a:xfrm>
              <a:off x="0" y="0"/>
              <a:ext cx="363" cy="384"/>
            </a:xfrm>
            <a:prstGeom prst="rect">
              <a:avLst/>
            </a:prstGeom>
            <a:noFill/>
            <a:ln w="9525">
              <a:noFill/>
              <a:miter lim="800000"/>
              <a:headEnd/>
              <a:tailEnd/>
            </a:ln>
          </p:spPr>
        </p:pic>
        <p:pic>
          <p:nvPicPr>
            <p:cNvPr id="1034" name="Picture 9" descr="23a4kdfz[1]"/>
            <p:cNvPicPr>
              <a:picLocks noChangeAspect="1" noChangeArrowheads="1"/>
            </p:cNvPicPr>
            <p:nvPr/>
          </p:nvPicPr>
          <p:blipFill>
            <a:blip r:embed="rId13" cstate="print"/>
            <a:srcRect/>
            <a:stretch>
              <a:fillRect/>
            </a:stretch>
          </p:blipFill>
          <p:spPr bwMode="auto">
            <a:xfrm>
              <a:off x="338" y="0"/>
              <a:ext cx="363" cy="384"/>
            </a:xfrm>
            <a:prstGeom prst="rect">
              <a:avLst/>
            </a:prstGeom>
            <a:noFill/>
            <a:ln w="9525">
              <a:noFill/>
              <a:miter lim="800000"/>
              <a:headEnd/>
              <a:tailEnd/>
            </a:ln>
          </p:spPr>
        </p:pic>
        <p:pic>
          <p:nvPicPr>
            <p:cNvPr id="1035" name="Picture 10" descr="23a4kdfz[1]"/>
            <p:cNvPicPr>
              <a:picLocks noChangeAspect="1" noChangeArrowheads="1"/>
            </p:cNvPicPr>
            <p:nvPr/>
          </p:nvPicPr>
          <p:blipFill>
            <a:blip r:embed="rId13" cstate="print"/>
            <a:srcRect/>
            <a:stretch>
              <a:fillRect/>
            </a:stretch>
          </p:blipFill>
          <p:spPr bwMode="auto">
            <a:xfrm>
              <a:off x="675" y="0"/>
              <a:ext cx="363" cy="384"/>
            </a:xfrm>
            <a:prstGeom prst="rect">
              <a:avLst/>
            </a:prstGeom>
            <a:noFill/>
            <a:ln w="9525">
              <a:noFill/>
              <a:miter lim="800000"/>
              <a:headEnd/>
              <a:tailEnd/>
            </a:ln>
          </p:spPr>
        </p:pic>
        <p:pic>
          <p:nvPicPr>
            <p:cNvPr id="1036" name="Picture 11" descr="23a4kdfz[1]"/>
            <p:cNvPicPr>
              <a:picLocks noChangeAspect="1" noChangeArrowheads="1"/>
            </p:cNvPicPr>
            <p:nvPr/>
          </p:nvPicPr>
          <p:blipFill>
            <a:blip r:embed="rId13" cstate="print"/>
            <a:srcRect/>
            <a:stretch>
              <a:fillRect/>
            </a:stretch>
          </p:blipFill>
          <p:spPr bwMode="auto">
            <a:xfrm>
              <a:off x="1012" y="0"/>
              <a:ext cx="363" cy="384"/>
            </a:xfrm>
            <a:prstGeom prst="rect">
              <a:avLst/>
            </a:prstGeom>
            <a:noFill/>
            <a:ln w="9525">
              <a:noFill/>
              <a:miter lim="800000"/>
              <a:headEnd/>
              <a:tailEnd/>
            </a:ln>
          </p:spPr>
        </p:pic>
        <p:pic>
          <p:nvPicPr>
            <p:cNvPr id="1037" name="Picture 12" descr="23a4kdfz[1]"/>
            <p:cNvPicPr>
              <a:picLocks noChangeAspect="1" noChangeArrowheads="1"/>
            </p:cNvPicPr>
            <p:nvPr/>
          </p:nvPicPr>
          <p:blipFill>
            <a:blip r:embed="rId13" cstate="print"/>
            <a:srcRect/>
            <a:stretch>
              <a:fillRect/>
            </a:stretch>
          </p:blipFill>
          <p:spPr bwMode="auto">
            <a:xfrm>
              <a:off x="1350" y="0"/>
              <a:ext cx="363" cy="384"/>
            </a:xfrm>
            <a:prstGeom prst="rect">
              <a:avLst/>
            </a:prstGeom>
            <a:noFill/>
            <a:ln w="9525">
              <a:noFill/>
              <a:miter lim="800000"/>
              <a:headEnd/>
              <a:tailEnd/>
            </a:ln>
          </p:spPr>
        </p:pic>
        <p:pic>
          <p:nvPicPr>
            <p:cNvPr id="1038" name="Picture 13" descr="23a4kdfz[1]"/>
            <p:cNvPicPr>
              <a:picLocks noChangeAspect="1" noChangeArrowheads="1"/>
            </p:cNvPicPr>
            <p:nvPr/>
          </p:nvPicPr>
          <p:blipFill>
            <a:blip r:embed="rId13" cstate="print"/>
            <a:srcRect/>
            <a:stretch>
              <a:fillRect/>
            </a:stretch>
          </p:blipFill>
          <p:spPr bwMode="auto">
            <a:xfrm>
              <a:off x="1687" y="0"/>
              <a:ext cx="363" cy="384"/>
            </a:xfrm>
            <a:prstGeom prst="rect">
              <a:avLst/>
            </a:prstGeom>
            <a:noFill/>
            <a:ln w="9525">
              <a:noFill/>
              <a:miter lim="800000"/>
              <a:headEnd/>
              <a:tailEnd/>
            </a:ln>
          </p:spPr>
        </p:pic>
        <p:pic>
          <p:nvPicPr>
            <p:cNvPr id="1039" name="Picture 14" descr="23a4kdfz[1]"/>
            <p:cNvPicPr>
              <a:picLocks noChangeAspect="1" noChangeArrowheads="1"/>
            </p:cNvPicPr>
            <p:nvPr/>
          </p:nvPicPr>
          <p:blipFill>
            <a:blip r:embed="rId13" cstate="print"/>
            <a:srcRect/>
            <a:stretch>
              <a:fillRect/>
            </a:stretch>
          </p:blipFill>
          <p:spPr bwMode="auto">
            <a:xfrm>
              <a:off x="2024" y="0"/>
              <a:ext cx="363" cy="384"/>
            </a:xfrm>
            <a:prstGeom prst="rect">
              <a:avLst/>
            </a:prstGeom>
            <a:noFill/>
            <a:ln w="9525">
              <a:noFill/>
              <a:miter lim="800000"/>
              <a:headEnd/>
              <a:tailEnd/>
            </a:ln>
          </p:spPr>
        </p:pic>
        <p:pic>
          <p:nvPicPr>
            <p:cNvPr id="1040" name="Picture 15" descr="23a4kdfz[1]"/>
            <p:cNvPicPr>
              <a:picLocks noChangeAspect="1" noChangeArrowheads="1"/>
            </p:cNvPicPr>
            <p:nvPr/>
          </p:nvPicPr>
          <p:blipFill>
            <a:blip r:embed="rId13" cstate="print"/>
            <a:srcRect/>
            <a:stretch>
              <a:fillRect/>
            </a:stretch>
          </p:blipFill>
          <p:spPr bwMode="auto">
            <a:xfrm>
              <a:off x="2362" y="0"/>
              <a:ext cx="363" cy="384"/>
            </a:xfrm>
            <a:prstGeom prst="rect">
              <a:avLst/>
            </a:prstGeom>
            <a:noFill/>
            <a:ln w="9525">
              <a:noFill/>
              <a:miter lim="800000"/>
              <a:headEnd/>
              <a:tailEnd/>
            </a:ln>
          </p:spPr>
        </p:pic>
        <p:pic>
          <p:nvPicPr>
            <p:cNvPr id="1041" name="Picture 16" descr="23a4kdfz[1]"/>
            <p:cNvPicPr>
              <a:picLocks noChangeAspect="1" noChangeArrowheads="1"/>
            </p:cNvPicPr>
            <p:nvPr/>
          </p:nvPicPr>
          <p:blipFill>
            <a:blip r:embed="rId13" cstate="print"/>
            <a:srcRect/>
            <a:stretch>
              <a:fillRect/>
            </a:stretch>
          </p:blipFill>
          <p:spPr bwMode="auto">
            <a:xfrm>
              <a:off x="2699" y="0"/>
              <a:ext cx="363" cy="384"/>
            </a:xfrm>
            <a:prstGeom prst="rect">
              <a:avLst/>
            </a:prstGeom>
            <a:noFill/>
            <a:ln w="9525">
              <a:noFill/>
              <a:miter lim="800000"/>
              <a:headEnd/>
              <a:tailEnd/>
            </a:ln>
          </p:spPr>
        </p:pic>
        <p:pic>
          <p:nvPicPr>
            <p:cNvPr id="1042" name="Picture 17" descr="23a4kdfz[1]"/>
            <p:cNvPicPr>
              <a:picLocks noChangeAspect="1" noChangeArrowheads="1"/>
            </p:cNvPicPr>
            <p:nvPr/>
          </p:nvPicPr>
          <p:blipFill>
            <a:blip r:embed="rId13" cstate="print"/>
            <a:srcRect/>
            <a:stretch>
              <a:fillRect/>
            </a:stretch>
          </p:blipFill>
          <p:spPr bwMode="auto">
            <a:xfrm>
              <a:off x="3036" y="0"/>
              <a:ext cx="363" cy="384"/>
            </a:xfrm>
            <a:prstGeom prst="rect">
              <a:avLst/>
            </a:prstGeom>
            <a:noFill/>
            <a:ln w="9525">
              <a:noFill/>
              <a:miter lim="800000"/>
              <a:headEnd/>
              <a:tailEnd/>
            </a:ln>
          </p:spPr>
        </p:pic>
        <p:pic>
          <p:nvPicPr>
            <p:cNvPr id="1043" name="Picture 18" descr="23a4kdfz[1]"/>
            <p:cNvPicPr>
              <a:picLocks noChangeAspect="1" noChangeArrowheads="1"/>
            </p:cNvPicPr>
            <p:nvPr/>
          </p:nvPicPr>
          <p:blipFill>
            <a:blip r:embed="rId13" cstate="print"/>
            <a:srcRect/>
            <a:stretch>
              <a:fillRect/>
            </a:stretch>
          </p:blipFill>
          <p:spPr bwMode="auto">
            <a:xfrm>
              <a:off x="3374" y="0"/>
              <a:ext cx="363" cy="384"/>
            </a:xfrm>
            <a:prstGeom prst="rect">
              <a:avLst/>
            </a:prstGeom>
            <a:noFill/>
            <a:ln w="9525">
              <a:noFill/>
              <a:miter lim="800000"/>
              <a:headEnd/>
              <a:tailEnd/>
            </a:ln>
          </p:spPr>
        </p:pic>
        <p:pic>
          <p:nvPicPr>
            <p:cNvPr id="1044" name="Picture 19" descr="23a4kdfz[1]"/>
            <p:cNvPicPr>
              <a:picLocks noChangeAspect="1" noChangeArrowheads="1"/>
            </p:cNvPicPr>
            <p:nvPr/>
          </p:nvPicPr>
          <p:blipFill>
            <a:blip r:embed="rId13" cstate="print"/>
            <a:srcRect/>
            <a:stretch>
              <a:fillRect/>
            </a:stretch>
          </p:blipFill>
          <p:spPr bwMode="auto">
            <a:xfrm>
              <a:off x="3711" y="0"/>
              <a:ext cx="363" cy="384"/>
            </a:xfrm>
            <a:prstGeom prst="rect">
              <a:avLst/>
            </a:prstGeom>
            <a:noFill/>
            <a:ln w="9525">
              <a:noFill/>
              <a:miter lim="800000"/>
              <a:headEnd/>
              <a:tailEnd/>
            </a:ln>
          </p:spPr>
        </p:pic>
        <p:pic>
          <p:nvPicPr>
            <p:cNvPr id="1045" name="Picture 20" descr="23a4kdfz[1]"/>
            <p:cNvPicPr>
              <a:picLocks noChangeAspect="1" noChangeArrowheads="1"/>
            </p:cNvPicPr>
            <p:nvPr/>
          </p:nvPicPr>
          <p:blipFill>
            <a:blip r:embed="rId13" cstate="print"/>
            <a:srcRect/>
            <a:stretch>
              <a:fillRect/>
            </a:stretch>
          </p:blipFill>
          <p:spPr bwMode="auto">
            <a:xfrm>
              <a:off x="4048" y="0"/>
              <a:ext cx="363" cy="384"/>
            </a:xfrm>
            <a:prstGeom prst="rect">
              <a:avLst/>
            </a:prstGeom>
            <a:noFill/>
            <a:ln w="9525">
              <a:noFill/>
              <a:miter lim="800000"/>
              <a:headEnd/>
              <a:tailEnd/>
            </a:ln>
          </p:spPr>
        </p:pic>
        <p:pic>
          <p:nvPicPr>
            <p:cNvPr id="1046" name="Picture 21" descr="23a4kdfz[1]"/>
            <p:cNvPicPr>
              <a:picLocks noChangeAspect="1" noChangeArrowheads="1"/>
            </p:cNvPicPr>
            <p:nvPr/>
          </p:nvPicPr>
          <p:blipFill>
            <a:blip r:embed="rId13" cstate="print"/>
            <a:srcRect/>
            <a:stretch>
              <a:fillRect/>
            </a:stretch>
          </p:blipFill>
          <p:spPr bwMode="auto">
            <a:xfrm>
              <a:off x="4386" y="0"/>
              <a:ext cx="363" cy="384"/>
            </a:xfrm>
            <a:prstGeom prst="rect">
              <a:avLst/>
            </a:prstGeom>
            <a:noFill/>
            <a:ln w="9525">
              <a:noFill/>
              <a:miter lim="800000"/>
              <a:headEnd/>
              <a:tailEnd/>
            </a:ln>
          </p:spPr>
        </p:pic>
        <p:pic>
          <p:nvPicPr>
            <p:cNvPr id="1047" name="Picture 22" descr="23a4kdfz[1]"/>
            <p:cNvPicPr>
              <a:picLocks noChangeAspect="1" noChangeArrowheads="1"/>
            </p:cNvPicPr>
            <p:nvPr/>
          </p:nvPicPr>
          <p:blipFill>
            <a:blip r:embed="rId13" cstate="print"/>
            <a:srcRect/>
            <a:stretch>
              <a:fillRect/>
            </a:stretch>
          </p:blipFill>
          <p:spPr bwMode="auto">
            <a:xfrm>
              <a:off x="4723" y="0"/>
              <a:ext cx="363" cy="384"/>
            </a:xfrm>
            <a:prstGeom prst="rect">
              <a:avLst/>
            </a:prstGeom>
            <a:noFill/>
            <a:ln w="9525">
              <a:noFill/>
              <a:miter lim="800000"/>
              <a:headEnd/>
              <a:tailEnd/>
            </a:ln>
          </p:spPr>
        </p:pic>
        <p:pic>
          <p:nvPicPr>
            <p:cNvPr id="1048" name="Picture 23" descr="23a4kdfz[1]"/>
            <p:cNvPicPr>
              <a:picLocks noChangeAspect="1" noChangeArrowheads="1"/>
            </p:cNvPicPr>
            <p:nvPr/>
          </p:nvPicPr>
          <p:blipFill>
            <a:blip r:embed="rId13" cstate="print"/>
            <a:srcRect/>
            <a:stretch>
              <a:fillRect/>
            </a:stretch>
          </p:blipFill>
          <p:spPr bwMode="auto">
            <a:xfrm>
              <a:off x="5060" y="0"/>
              <a:ext cx="363" cy="384"/>
            </a:xfrm>
            <a:prstGeom prst="rect">
              <a:avLst/>
            </a:prstGeom>
            <a:noFill/>
            <a:ln w="9525">
              <a:noFill/>
              <a:miter lim="800000"/>
              <a:headEnd/>
              <a:tailEnd/>
            </a:ln>
          </p:spPr>
        </p:pic>
        <p:pic>
          <p:nvPicPr>
            <p:cNvPr id="1049" name="Picture 24" descr="23a4kdfz[1]"/>
            <p:cNvPicPr>
              <a:picLocks noChangeAspect="1" noChangeArrowheads="1"/>
            </p:cNvPicPr>
            <p:nvPr/>
          </p:nvPicPr>
          <p:blipFill>
            <a:blip r:embed="rId13" cstate="print"/>
            <a:srcRect/>
            <a:stretch>
              <a:fillRect/>
            </a:stretch>
          </p:blipFill>
          <p:spPr bwMode="auto">
            <a:xfrm>
              <a:off x="5397" y="0"/>
              <a:ext cx="363" cy="384"/>
            </a:xfrm>
            <a:prstGeom prst="rect">
              <a:avLst/>
            </a:prstGeom>
            <a:noFill/>
            <a:ln w="9525">
              <a:noFill/>
              <a:miter lim="800000"/>
              <a:headEnd/>
              <a:tailEnd/>
            </a:ln>
          </p:spPr>
        </p:pic>
        <p:grpSp>
          <p:nvGrpSpPr>
            <p:cNvPr id="1050" name="Group 25"/>
            <p:cNvGrpSpPr>
              <a:grpSpLocks/>
            </p:cNvGrpSpPr>
            <p:nvPr/>
          </p:nvGrpSpPr>
          <p:grpSpPr bwMode="auto">
            <a:xfrm>
              <a:off x="5397" y="358"/>
              <a:ext cx="363" cy="3605"/>
              <a:chOff x="5397" y="358"/>
              <a:chExt cx="363" cy="3605"/>
            </a:xfrm>
          </p:grpSpPr>
          <p:pic>
            <p:nvPicPr>
              <p:cNvPr id="1079" name="Picture 26" descr="23a4kdfz[1]"/>
              <p:cNvPicPr>
                <a:picLocks noChangeAspect="1" noChangeArrowheads="1"/>
              </p:cNvPicPr>
              <p:nvPr/>
            </p:nvPicPr>
            <p:blipFill>
              <a:blip r:embed="rId13" cstate="print"/>
              <a:srcRect/>
              <a:stretch>
                <a:fillRect/>
              </a:stretch>
            </p:blipFill>
            <p:spPr bwMode="auto">
              <a:xfrm>
                <a:off x="5397" y="358"/>
                <a:ext cx="363" cy="384"/>
              </a:xfrm>
              <a:prstGeom prst="rect">
                <a:avLst/>
              </a:prstGeom>
              <a:noFill/>
              <a:ln w="9525">
                <a:noFill/>
                <a:miter lim="800000"/>
                <a:headEnd/>
                <a:tailEnd/>
              </a:ln>
            </p:spPr>
          </p:pic>
          <p:pic>
            <p:nvPicPr>
              <p:cNvPr id="1080" name="Picture 27" descr="23a4kdfz[1]"/>
              <p:cNvPicPr>
                <a:picLocks noChangeAspect="1" noChangeArrowheads="1"/>
              </p:cNvPicPr>
              <p:nvPr/>
            </p:nvPicPr>
            <p:blipFill>
              <a:blip r:embed="rId13" cstate="print"/>
              <a:srcRect/>
              <a:stretch>
                <a:fillRect/>
              </a:stretch>
            </p:blipFill>
            <p:spPr bwMode="auto">
              <a:xfrm>
                <a:off x="5397" y="716"/>
                <a:ext cx="363" cy="384"/>
              </a:xfrm>
              <a:prstGeom prst="rect">
                <a:avLst/>
              </a:prstGeom>
              <a:noFill/>
              <a:ln w="9525">
                <a:noFill/>
                <a:miter lim="800000"/>
                <a:headEnd/>
                <a:tailEnd/>
              </a:ln>
            </p:spPr>
          </p:pic>
          <p:pic>
            <p:nvPicPr>
              <p:cNvPr id="1081" name="Picture 28" descr="23a4kdfz[1]"/>
              <p:cNvPicPr>
                <a:picLocks noChangeAspect="1" noChangeArrowheads="1"/>
              </p:cNvPicPr>
              <p:nvPr/>
            </p:nvPicPr>
            <p:blipFill>
              <a:blip r:embed="rId13" cstate="print"/>
              <a:srcRect/>
              <a:stretch>
                <a:fillRect/>
              </a:stretch>
            </p:blipFill>
            <p:spPr bwMode="auto">
              <a:xfrm>
                <a:off x="5397" y="1074"/>
                <a:ext cx="363" cy="384"/>
              </a:xfrm>
              <a:prstGeom prst="rect">
                <a:avLst/>
              </a:prstGeom>
              <a:noFill/>
              <a:ln w="9525">
                <a:noFill/>
                <a:miter lim="800000"/>
                <a:headEnd/>
                <a:tailEnd/>
              </a:ln>
            </p:spPr>
          </p:pic>
          <p:pic>
            <p:nvPicPr>
              <p:cNvPr id="1082" name="Picture 29" descr="23a4kdfz[1]"/>
              <p:cNvPicPr>
                <a:picLocks noChangeAspect="1" noChangeArrowheads="1"/>
              </p:cNvPicPr>
              <p:nvPr/>
            </p:nvPicPr>
            <p:blipFill>
              <a:blip r:embed="rId13" cstate="print"/>
              <a:srcRect/>
              <a:stretch>
                <a:fillRect/>
              </a:stretch>
            </p:blipFill>
            <p:spPr bwMode="auto">
              <a:xfrm>
                <a:off x="5397" y="1432"/>
                <a:ext cx="363" cy="384"/>
              </a:xfrm>
              <a:prstGeom prst="rect">
                <a:avLst/>
              </a:prstGeom>
              <a:noFill/>
              <a:ln w="9525">
                <a:noFill/>
                <a:miter lim="800000"/>
                <a:headEnd/>
                <a:tailEnd/>
              </a:ln>
            </p:spPr>
          </p:pic>
          <p:pic>
            <p:nvPicPr>
              <p:cNvPr id="1083" name="Picture 30" descr="23a4kdfz[1]"/>
              <p:cNvPicPr>
                <a:picLocks noChangeAspect="1" noChangeArrowheads="1"/>
              </p:cNvPicPr>
              <p:nvPr/>
            </p:nvPicPr>
            <p:blipFill>
              <a:blip r:embed="rId13" cstate="print"/>
              <a:srcRect/>
              <a:stretch>
                <a:fillRect/>
              </a:stretch>
            </p:blipFill>
            <p:spPr bwMode="auto">
              <a:xfrm>
                <a:off x="5397" y="1790"/>
                <a:ext cx="363" cy="384"/>
              </a:xfrm>
              <a:prstGeom prst="rect">
                <a:avLst/>
              </a:prstGeom>
              <a:noFill/>
              <a:ln w="9525">
                <a:noFill/>
                <a:miter lim="800000"/>
                <a:headEnd/>
                <a:tailEnd/>
              </a:ln>
            </p:spPr>
          </p:pic>
          <p:pic>
            <p:nvPicPr>
              <p:cNvPr id="1084" name="Picture 31" descr="23a4kdfz[1]"/>
              <p:cNvPicPr>
                <a:picLocks noChangeAspect="1" noChangeArrowheads="1"/>
              </p:cNvPicPr>
              <p:nvPr/>
            </p:nvPicPr>
            <p:blipFill>
              <a:blip r:embed="rId13" cstate="print"/>
              <a:srcRect/>
              <a:stretch>
                <a:fillRect/>
              </a:stretch>
            </p:blipFill>
            <p:spPr bwMode="auto">
              <a:xfrm>
                <a:off x="5397" y="2147"/>
                <a:ext cx="363" cy="384"/>
              </a:xfrm>
              <a:prstGeom prst="rect">
                <a:avLst/>
              </a:prstGeom>
              <a:noFill/>
              <a:ln w="9525">
                <a:noFill/>
                <a:miter lim="800000"/>
                <a:headEnd/>
                <a:tailEnd/>
              </a:ln>
            </p:spPr>
          </p:pic>
          <p:pic>
            <p:nvPicPr>
              <p:cNvPr id="1085" name="Picture 32" descr="23a4kdfz[1]"/>
              <p:cNvPicPr>
                <a:picLocks noChangeAspect="1" noChangeArrowheads="1"/>
              </p:cNvPicPr>
              <p:nvPr/>
            </p:nvPicPr>
            <p:blipFill>
              <a:blip r:embed="rId13" cstate="print"/>
              <a:srcRect/>
              <a:stretch>
                <a:fillRect/>
              </a:stretch>
            </p:blipFill>
            <p:spPr bwMode="auto">
              <a:xfrm>
                <a:off x="5397" y="2505"/>
                <a:ext cx="363" cy="384"/>
              </a:xfrm>
              <a:prstGeom prst="rect">
                <a:avLst/>
              </a:prstGeom>
              <a:noFill/>
              <a:ln w="9525">
                <a:noFill/>
                <a:miter lim="800000"/>
                <a:headEnd/>
                <a:tailEnd/>
              </a:ln>
            </p:spPr>
          </p:pic>
          <p:pic>
            <p:nvPicPr>
              <p:cNvPr id="1086" name="Picture 33" descr="23a4kdfz[1]"/>
              <p:cNvPicPr>
                <a:picLocks noChangeAspect="1" noChangeArrowheads="1"/>
              </p:cNvPicPr>
              <p:nvPr/>
            </p:nvPicPr>
            <p:blipFill>
              <a:blip r:embed="rId13" cstate="print"/>
              <a:srcRect/>
              <a:stretch>
                <a:fillRect/>
              </a:stretch>
            </p:blipFill>
            <p:spPr bwMode="auto">
              <a:xfrm>
                <a:off x="5397" y="2863"/>
                <a:ext cx="363" cy="384"/>
              </a:xfrm>
              <a:prstGeom prst="rect">
                <a:avLst/>
              </a:prstGeom>
              <a:noFill/>
              <a:ln w="9525">
                <a:noFill/>
                <a:miter lim="800000"/>
                <a:headEnd/>
                <a:tailEnd/>
              </a:ln>
            </p:spPr>
          </p:pic>
          <p:pic>
            <p:nvPicPr>
              <p:cNvPr id="1087" name="Picture 34" descr="23a4kdfz[1]"/>
              <p:cNvPicPr>
                <a:picLocks noChangeAspect="1" noChangeArrowheads="1"/>
              </p:cNvPicPr>
              <p:nvPr/>
            </p:nvPicPr>
            <p:blipFill>
              <a:blip r:embed="rId13" cstate="print"/>
              <a:srcRect/>
              <a:stretch>
                <a:fillRect/>
              </a:stretch>
            </p:blipFill>
            <p:spPr bwMode="auto">
              <a:xfrm>
                <a:off x="5397" y="3221"/>
                <a:ext cx="363" cy="384"/>
              </a:xfrm>
              <a:prstGeom prst="rect">
                <a:avLst/>
              </a:prstGeom>
              <a:noFill/>
              <a:ln w="9525">
                <a:noFill/>
                <a:miter lim="800000"/>
                <a:headEnd/>
                <a:tailEnd/>
              </a:ln>
            </p:spPr>
          </p:pic>
          <p:pic>
            <p:nvPicPr>
              <p:cNvPr id="1088" name="Picture 35" descr="23a4kdfz[1]"/>
              <p:cNvPicPr>
                <a:picLocks noChangeAspect="1" noChangeArrowheads="1"/>
              </p:cNvPicPr>
              <p:nvPr/>
            </p:nvPicPr>
            <p:blipFill>
              <a:blip r:embed="rId13" cstate="print"/>
              <a:srcRect/>
              <a:stretch>
                <a:fillRect/>
              </a:stretch>
            </p:blipFill>
            <p:spPr bwMode="auto">
              <a:xfrm>
                <a:off x="5397" y="3579"/>
                <a:ext cx="363" cy="384"/>
              </a:xfrm>
              <a:prstGeom prst="rect">
                <a:avLst/>
              </a:prstGeom>
              <a:noFill/>
              <a:ln w="9525">
                <a:noFill/>
                <a:miter lim="800000"/>
                <a:headEnd/>
                <a:tailEnd/>
              </a:ln>
            </p:spPr>
          </p:pic>
        </p:grpSp>
        <p:pic>
          <p:nvPicPr>
            <p:cNvPr id="1051" name="Picture 36" descr="23a4kdfz[1]"/>
            <p:cNvPicPr>
              <a:picLocks noChangeAspect="1" noChangeArrowheads="1"/>
            </p:cNvPicPr>
            <p:nvPr/>
          </p:nvPicPr>
          <p:blipFill>
            <a:blip r:embed="rId13" cstate="print"/>
            <a:srcRect/>
            <a:stretch>
              <a:fillRect/>
            </a:stretch>
          </p:blipFill>
          <p:spPr bwMode="auto">
            <a:xfrm>
              <a:off x="5397" y="3936"/>
              <a:ext cx="363" cy="384"/>
            </a:xfrm>
            <a:prstGeom prst="rect">
              <a:avLst/>
            </a:prstGeom>
            <a:noFill/>
            <a:ln w="9525">
              <a:noFill/>
              <a:miter lim="800000"/>
              <a:headEnd/>
              <a:tailEnd/>
            </a:ln>
          </p:spPr>
        </p:pic>
        <p:pic>
          <p:nvPicPr>
            <p:cNvPr id="1052" name="Picture 37" descr="23a4kdfz[1]"/>
            <p:cNvPicPr>
              <a:picLocks noChangeAspect="1" noChangeArrowheads="1"/>
            </p:cNvPicPr>
            <p:nvPr/>
          </p:nvPicPr>
          <p:blipFill>
            <a:blip r:embed="rId13" cstate="print"/>
            <a:srcRect/>
            <a:stretch>
              <a:fillRect/>
            </a:stretch>
          </p:blipFill>
          <p:spPr bwMode="auto">
            <a:xfrm>
              <a:off x="0" y="3936"/>
              <a:ext cx="363" cy="384"/>
            </a:xfrm>
            <a:prstGeom prst="rect">
              <a:avLst/>
            </a:prstGeom>
            <a:noFill/>
            <a:ln w="9525">
              <a:noFill/>
              <a:miter lim="800000"/>
              <a:headEnd/>
              <a:tailEnd/>
            </a:ln>
          </p:spPr>
        </p:pic>
        <p:pic>
          <p:nvPicPr>
            <p:cNvPr id="1053" name="Picture 38" descr="23a4kdfz[1]"/>
            <p:cNvPicPr>
              <a:picLocks noChangeAspect="1" noChangeArrowheads="1"/>
            </p:cNvPicPr>
            <p:nvPr/>
          </p:nvPicPr>
          <p:blipFill>
            <a:blip r:embed="rId13" cstate="print"/>
            <a:srcRect/>
            <a:stretch>
              <a:fillRect/>
            </a:stretch>
          </p:blipFill>
          <p:spPr bwMode="auto">
            <a:xfrm>
              <a:off x="338" y="3936"/>
              <a:ext cx="363" cy="384"/>
            </a:xfrm>
            <a:prstGeom prst="rect">
              <a:avLst/>
            </a:prstGeom>
            <a:noFill/>
            <a:ln w="9525">
              <a:noFill/>
              <a:miter lim="800000"/>
              <a:headEnd/>
              <a:tailEnd/>
            </a:ln>
          </p:spPr>
        </p:pic>
        <p:pic>
          <p:nvPicPr>
            <p:cNvPr id="1054" name="Picture 39" descr="23a4kdfz[1]"/>
            <p:cNvPicPr>
              <a:picLocks noChangeAspect="1" noChangeArrowheads="1"/>
            </p:cNvPicPr>
            <p:nvPr/>
          </p:nvPicPr>
          <p:blipFill>
            <a:blip r:embed="rId13" cstate="print"/>
            <a:srcRect/>
            <a:stretch>
              <a:fillRect/>
            </a:stretch>
          </p:blipFill>
          <p:spPr bwMode="auto">
            <a:xfrm>
              <a:off x="675" y="3936"/>
              <a:ext cx="363" cy="384"/>
            </a:xfrm>
            <a:prstGeom prst="rect">
              <a:avLst/>
            </a:prstGeom>
            <a:noFill/>
            <a:ln w="9525">
              <a:noFill/>
              <a:miter lim="800000"/>
              <a:headEnd/>
              <a:tailEnd/>
            </a:ln>
          </p:spPr>
        </p:pic>
        <p:pic>
          <p:nvPicPr>
            <p:cNvPr id="1055" name="Picture 40" descr="23a4kdfz[1]"/>
            <p:cNvPicPr>
              <a:picLocks noChangeAspect="1" noChangeArrowheads="1"/>
            </p:cNvPicPr>
            <p:nvPr/>
          </p:nvPicPr>
          <p:blipFill>
            <a:blip r:embed="rId13" cstate="print"/>
            <a:srcRect/>
            <a:stretch>
              <a:fillRect/>
            </a:stretch>
          </p:blipFill>
          <p:spPr bwMode="auto">
            <a:xfrm>
              <a:off x="1012" y="3936"/>
              <a:ext cx="363" cy="384"/>
            </a:xfrm>
            <a:prstGeom prst="rect">
              <a:avLst/>
            </a:prstGeom>
            <a:noFill/>
            <a:ln w="9525">
              <a:noFill/>
              <a:miter lim="800000"/>
              <a:headEnd/>
              <a:tailEnd/>
            </a:ln>
          </p:spPr>
        </p:pic>
        <p:pic>
          <p:nvPicPr>
            <p:cNvPr id="1056" name="Picture 41" descr="23a4kdfz[1]"/>
            <p:cNvPicPr>
              <a:picLocks noChangeAspect="1" noChangeArrowheads="1"/>
            </p:cNvPicPr>
            <p:nvPr/>
          </p:nvPicPr>
          <p:blipFill>
            <a:blip r:embed="rId13" cstate="print"/>
            <a:srcRect/>
            <a:stretch>
              <a:fillRect/>
            </a:stretch>
          </p:blipFill>
          <p:spPr bwMode="auto">
            <a:xfrm>
              <a:off x="1350" y="3936"/>
              <a:ext cx="363" cy="384"/>
            </a:xfrm>
            <a:prstGeom prst="rect">
              <a:avLst/>
            </a:prstGeom>
            <a:noFill/>
            <a:ln w="9525">
              <a:noFill/>
              <a:miter lim="800000"/>
              <a:headEnd/>
              <a:tailEnd/>
            </a:ln>
          </p:spPr>
        </p:pic>
        <p:pic>
          <p:nvPicPr>
            <p:cNvPr id="1057" name="Picture 42" descr="23a4kdfz[1]"/>
            <p:cNvPicPr>
              <a:picLocks noChangeAspect="1" noChangeArrowheads="1"/>
            </p:cNvPicPr>
            <p:nvPr/>
          </p:nvPicPr>
          <p:blipFill>
            <a:blip r:embed="rId13" cstate="print"/>
            <a:srcRect/>
            <a:stretch>
              <a:fillRect/>
            </a:stretch>
          </p:blipFill>
          <p:spPr bwMode="auto">
            <a:xfrm>
              <a:off x="1687" y="3936"/>
              <a:ext cx="363" cy="384"/>
            </a:xfrm>
            <a:prstGeom prst="rect">
              <a:avLst/>
            </a:prstGeom>
            <a:noFill/>
            <a:ln w="9525">
              <a:noFill/>
              <a:miter lim="800000"/>
              <a:headEnd/>
              <a:tailEnd/>
            </a:ln>
          </p:spPr>
        </p:pic>
        <p:pic>
          <p:nvPicPr>
            <p:cNvPr id="1058" name="Picture 43" descr="23a4kdfz[1]"/>
            <p:cNvPicPr>
              <a:picLocks noChangeAspect="1" noChangeArrowheads="1"/>
            </p:cNvPicPr>
            <p:nvPr/>
          </p:nvPicPr>
          <p:blipFill>
            <a:blip r:embed="rId13" cstate="print"/>
            <a:srcRect/>
            <a:stretch>
              <a:fillRect/>
            </a:stretch>
          </p:blipFill>
          <p:spPr bwMode="auto">
            <a:xfrm>
              <a:off x="2024" y="3936"/>
              <a:ext cx="363" cy="384"/>
            </a:xfrm>
            <a:prstGeom prst="rect">
              <a:avLst/>
            </a:prstGeom>
            <a:noFill/>
            <a:ln w="9525">
              <a:noFill/>
              <a:miter lim="800000"/>
              <a:headEnd/>
              <a:tailEnd/>
            </a:ln>
          </p:spPr>
        </p:pic>
        <p:pic>
          <p:nvPicPr>
            <p:cNvPr id="1059" name="Picture 44" descr="23a4kdfz[1]"/>
            <p:cNvPicPr>
              <a:picLocks noChangeAspect="1" noChangeArrowheads="1"/>
            </p:cNvPicPr>
            <p:nvPr/>
          </p:nvPicPr>
          <p:blipFill>
            <a:blip r:embed="rId13" cstate="print"/>
            <a:srcRect/>
            <a:stretch>
              <a:fillRect/>
            </a:stretch>
          </p:blipFill>
          <p:spPr bwMode="auto">
            <a:xfrm>
              <a:off x="2362" y="3936"/>
              <a:ext cx="363" cy="384"/>
            </a:xfrm>
            <a:prstGeom prst="rect">
              <a:avLst/>
            </a:prstGeom>
            <a:noFill/>
            <a:ln w="9525">
              <a:noFill/>
              <a:miter lim="800000"/>
              <a:headEnd/>
              <a:tailEnd/>
            </a:ln>
          </p:spPr>
        </p:pic>
        <p:pic>
          <p:nvPicPr>
            <p:cNvPr id="1060" name="Picture 45" descr="23a4kdfz[1]"/>
            <p:cNvPicPr>
              <a:picLocks noChangeAspect="1" noChangeArrowheads="1"/>
            </p:cNvPicPr>
            <p:nvPr/>
          </p:nvPicPr>
          <p:blipFill>
            <a:blip r:embed="rId13" cstate="print"/>
            <a:srcRect/>
            <a:stretch>
              <a:fillRect/>
            </a:stretch>
          </p:blipFill>
          <p:spPr bwMode="auto">
            <a:xfrm>
              <a:off x="2699" y="3936"/>
              <a:ext cx="363" cy="384"/>
            </a:xfrm>
            <a:prstGeom prst="rect">
              <a:avLst/>
            </a:prstGeom>
            <a:noFill/>
            <a:ln w="9525">
              <a:noFill/>
              <a:miter lim="800000"/>
              <a:headEnd/>
              <a:tailEnd/>
            </a:ln>
          </p:spPr>
        </p:pic>
        <p:pic>
          <p:nvPicPr>
            <p:cNvPr id="1061" name="Picture 46" descr="23a4kdfz[1]"/>
            <p:cNvPicPr>
              <a:picLocks noChangeAspect="1" noChangeArrowheads="1"/>
            </p:cNvPicPr>
            <p:nvPr/>
          </p:nvPicPr>
          <p:blipFill>
            <a:blip r:embed="rId13" cstate="print"/>
            <a:srcRect/>
            <a:stretch>
              <a:fillRect/>
            </a:stretch>
          </p:blipFill>
          <p:spPr bwMode="auto">
            <a:xfrm>
              <a:off x="3036" y="3936"/>
              <a:ext cx="363" cy="384"/>
            </a:xfrm>
            <a:prstGeom prst="rect">
              <a:avLst/>
            </a:prstGeom>
            <a:noFill/>
            <a:ln w="9525">
              <a:noFill/>
              <a:miter lim="800000"/>
              <a:headEnd/>
              <a:tailEnd/>
            </a:ln>
          </p:spPr>
        </p:pic>
        <p:pic>
          <p:nvPicPr>
            <p:cNvPr id="1062" name="Picture 47" descr="23a4kdfz[1]"/>
            <p:cNvPicPr>
              <a:picLocks noChangeAspect="1" noChangeArrowheads="1"/>
            </p:cNvPicPr>
            <p:nvPr/>
          </p:nvPicPr>
          <p:blipFill>
            <a:blip r:embed="rId13" cstate="print"/>
            <a:srcRect/>
            <a:stretch>
              <a:fillRect/>
            </a:stretch>
          </p:blipFill>
          <p:spPr bwMode="auto">
            <a:xfrm>
              <a:off x="3374" y="3936"/>
              <a:ext cx="363" cy="384"/>
            </a:xfrm>
            <a:prstGeom prst="rect">
              <a:avLst/>
            </a:prstGeom>
            <a:noFill/>
            <a:ln w="9525">
              <a:noFill/>
              <a:miter lim="800000"/>
              <a:headEnd/>
              <a:tailEnd/>
            </a:ln>
          </p:spPr>
        </p:pic>
        <p:pic>
          <p:nvPicPr>
            <p:cNvPr id="1063" name="Picture 48" descr="23a4kdfz[1]"/>
            <p:cNvPicPr>
              <a:picLocks noChangeAspect="1" noChangeArrowheads="1"/>
            </p:cNvPicPr>
            <p:nvPr/>
          </p:nvPicPr>
          <p:blipFill>
            <a:blip r:embed="rId13" cstate="print"/>
            <a:srcRect/>
            <a:stretch>
              <a:fillRect/>
            </a:stretch>
          </p:blipFill>
          <p:spPr bwMode="auto">
            <a:xfrm>
              <a:off x="3711" y="3936"/>
              <a:ext cx="363" cy="384"/>
            </a:xfrm>
            <a:prstGeom prst="rect">
              <a:avLst/>
            </a:prstGeom>
            <a:noFill/>
            <a:ln w="9525">
              <a:noFill/>
              <a:miter lim="800000"/>
              <a:headEnd/>
              <a:tailEnd/>
            </a:ln>
          </p:spPr>
        </p:pic>
        <p:pic>
          <p:nvPicPr>
            <p:cNvPr id="1064" name="Picture 49" descr="23a4kdfz[1]"/>
            <p:cNvPicPr>
              <a:picLocks noChangeAspect="1" noChangeArrowheads="1"/>
            </p:cNvPicPr>
            <p:nvPr/>
          </p:nvPicPr>
          <p:blipFill>
            <a:blip r:embed="rId13" cstate="print"/>
            <a:srcRect/>
            <a:stretch>
              <a:fillRect/>
            </a:stretch>
          </p:blipFill>
          <p:spPr bwMode="auto">
            <a:xfrm>
              <a:off x="4048" y="3936"/>
              <a:ext cx="363" cy="384"/>
            </a:xfrm>
            <a:prstGeom prst="rect">
              <a:avLst/>
            </a:prstGeom>
            <a:noFill/>
            <a:ln w="9525">
              <a:noFill/>
              <a:miter lim="800000"/>
              <a:headEnd/>
              <a:tailEnd/>
            </a:ln>
          </p:spPr>
        </p:pic>
        <p:pic>
          <p:nvPicPr>
            <p:cNvPr id="1065" name="Picture 50" descr="23a4kdfz[1]"/>
            <p:cNvPicPr>
              <a:picLocks noChangeAspect="1" noChangeArrowheads="1"/>
            </p:cNvPicPr>
            <p:nvPr/>
          </p:nvPicPr>
          <p:blipFill>
            <a:blip r:embed="rId13" cstate="print"/>
            <a:srcRect/>
            <a:stretch>
              <a:fillRect/>
            </a:stretch>
          </p:blipFill>
          <p:spPr bwMode="auto">
            <a:xfrm>
              <a:off x="4386" y="3936"/>
              <a:ext cx="363" cy="384"/>
            </a:xfrm>
            <a:prstGeom prst="rect">
              <a:avLst/>
            </a:prstGeom>
            <a:noFill/>
            <a:ln w="9525">
              <a:noFill/>
              <a:miter lim="800000"/>
              <a:headEnd/>
              <a:tailEnd/>
            </a:ln>
          </p:spPr>
        </p:pic>
        <p:pic>
          <p:nvPicPr>
            <p:cNvPr id="1066" name="Picture 51" descr="23a4kdfz[1]"/>
            <p:cNvPicPr>
              <a:picLocks noChangeAspect="1" noChangeArrowheads="1"/>
            </p:cNvPicPr>
            <p:nvPr/>
          </p:nvPicPr>
          <p:blipFill>
            <a:blip r:embed="rId13" cstate="print"/>
            <a:srcRect/>
            <a:stretch>
              <a:fillRect/>
            </a:stretch>
          </p:blipFill>
          <p:spPr bwMode="auto">
            <a:xfrm>
              <a:off x="4723" y="3936"/>
              <a:ext cx="363" cy="384"/>
            </a:xfrm>
            <a:prstGeom prst="rect">
              <a:avLst/>
            </a:prstGeom>
            <a:noFill/>
            <a:ln w="9525">
              <a:noFill/>
              <a:miter lim="800000"/>
              <a:headEnd/>
              <a:tailEnd/>
            </a:ln>
          </p:spPr>
        </p:pic>
        <p:pic>
          <p:nvPicPr>
            <p:cNvPr id="1067" name="Picture 52" descr="23a4kdfz[1]"/>
            <p:cNvPicPr>
              <a:picLocks noChangeAspect="1" noChangeArrowheads="1"/>
            </p:cNvPicPr>
            <p:nvPr/>
          </p:nvPicPr>
          <p:blipFill>
            <a:blip r:embed="rId13" cstate="print"/>
            <a:srcRect/>
            <a:stretch>
              <a:fillRect/>
            </a:stretch>
          </p:blipFill>
          <p:spPr bwMode="auto">
            <a:xfrm>
              <a:off x="5060" y="3936"/>
              <a:ext cx="363" cy="384"/>
            </a:xfrm>
            <a:prstGeom prst="rect">
              <a:avLst/>
            </a:prstGeom>
            <a:noFill/>
            <a:ln w="9525">
              <a:noFill/>
              <a:miter lim="800000"/>
              <a:headEnd/>
              <a:tailEnd/>
            </a:ln>
          </p:spPr>
        </p:pic>
        <p:grpSp>
          <p:nvGrpSpPr>
            <p:cNvPr id="1068" name="Group 53"/>
            <p:cNvGrpSpPr>
              <a:grpSpLocks/>
            </p:cNvGrpSpPr>
            <p:nvPr/>
          </p:nvGrpSpPr>
          <p:grpSpPr bwMode="auto">
            <a:xfrm>
              <a:off x="0" y="358"/>
              <a:ext cx="363" cy="3605"/>
              <a:chOff x="5397" y="358"/>
              <a:chExt cx="363" cy="3605"/>
            </a:xfrm>
          </p:grpSpPr>
          <p:pic>
            <p:nvPicPr>
              <p:cNvPr id="1069" name="Picture 54" descr="23a4kdfz[1]"/>
              <p:cNvPicPr>
                <a:picLocks noChangeAspect="1" noChangeArrowheads="1"/>
              </p:cNvPicPr>
              <p:nvPr/>
            </p:nvPicPr>
            <p:blipFill>
              <a:blip r:embed="rId13" cstate="print"/>
              <a:srcRect/>
              <a:stretch>
                <a:fillRect/>
              </a:stretch>
            </p:blipFill>
            <p:spPr bwMode="auto">
              <a:xfrm>
                <a:off x="5397" y="358"/>
                <a:ext cx="363" cy="384"/>
              </a:xfrm>
              <a:prstGeom prst="rect">
                <a:avLst/>
              </a:prstGeom>
              <a:noFill/>
              <a:ln w="9525">
                <a:noFill/>
                <a:miter lim="800000"/>
                <a:headEnd/>
                <a:tailEnd/>
              </a:ln>
            </p:spPr>
          </p:pic>
          <p:pic>
            <p:nvPicPr>
              <p:cNvPr id="1070" name="Picture 55" descr="23a4kdfz[1]"/>
              <p:cNvPicPr>
                <a:picLocks noChangeAspect="1" noChangeArrowheads="1"/>
              </p:cNvPicPr>
              <p:nvPr/>
            </p:nvPicPr>
            <p:blipFill>
              <a:blip r:embed="rId13" cstate="print"/>
              <a:srcRect/>
              <a:stretch>
                <a:fillRect/>
              </a:stretch>
            </p:blipFill>
            <p:spPr bwMode="auto">
              <a:xfrm>
                <a:off x="5397" y="716"/>
                <a:ext cx="363" cy="384"/>
              </a:xfrm>
              <a:prstGeom prst="rect">
                <a:avLst/>
              </a:prstGeom>
              <a:noFill/>
              <a:ln w="9525">
                <a:noFill/>
                <a:miter lim="800000"/>
                <a:headEnd/>
                <a:tailEnd/>
              </a:ln>
            </p:spPr>
          </p:pic>
          <p:pic>
            <p:nvPicPr>
              <p:cNvPr id="1071" name="Picture 56" descr="23a4kdfz[1]"/>
              <p:cNvPicPr>
                <a:picLocks noChangeAspect="1" noChangeArrowheads="1"/>
              </p:cNvPicPr>
              <p:nvPr/>
            </p:nvPicPr>
            <p:blipFill>
              <a:blip r:embed="rId13" cstate="print"/>
              <a:srcRect/>
              <a:stretch>
                <a:fillRect/>
              </a:stretch>
            </p:blipFill>
            <p:spPr bwMode="auto">
              <a:xfrm>
                <a:off x="5397" y="1074"/>
                <a:ext cx="363" cy="384"/>
              </a:xfrm>
              <a:prstGeom prst="rect">
                <a:avLst/>
              </a:prstGeom>
              <a:noFill/>
              <a:ln w="9525">
                <a:noFill/>
                <a:miter lim="800000"/>
                <a:headEnd/>
                <a:tailEnd/>
              </a:ln>
            </p:spPr>
          </p:pic>
          <p:pic>
            <p:nvPicPr>
              <p:cNvPr id="1072" name="Picture 57" descr="23a4kdfz[1]"/>
              <p:cNvPicPr>
                <a:picLocks noChangeAspect="1" noChangeArrowheads="1"/>
              </p:cNvPicPr>
              <p:nvPr/>
            </p:nvPicPr>
            <p:blipFill>
              <a:blip r:embed="rId13" cstate="print"/>
              <a:srcRect/>
              <a:stretch>
                <a:fillRect/>
              </a:stretch>
            </p:blipFill>
            <p:spPr bwMode="auto">
              <a:xfrm>
                <a:off x="5397" y="1432"/>
                <a:ext cx="363" cy="384"/>
              </a:xfrm>
              <a:prstGeom prst="rect">
                <a:avLst/>
              </a:prstGeom>
              <a:noFill/>
              <a:ln w="9525">
                <a:noFill/>
                <a:miter lim="800000"/>
                <a:headEnd/>
                <a:tailEnd/>
              </a:ln>
            </p:spPr>
          </p:pic>
          <p:pic>
            <p:nvPicPr>
              <p:cNvPr id="1073" name="Picture 58" descr="23a4kdfz[1]"/>
              <p:cNvPicPr>
                <a:picLocks noChangeAspect="1" noChangeArrowheads="1"/>
              </p:cNvPicPr>
              <p:nvPr/>
            </p:nvPicPr>
            <p:blipFill>
              <a:blip r:embed="rId13" cstate="print"/>
              <a:srcRect/>
              <a:stretch>
                <a:fillRect/>
              </a:stretch>
            </p:blipFill>
            <p:spPr bwMode="auto">
              <a:xfrm>
                <a:off x="5397" y="1790"/>
                <a:ext cx="363" cy="384"/>
              </a:xfrm>
              <a:prstGeom prst="rect">
                <a:avLst/>
              </a:prstGeom>
              <a:noFill/>
              <a:ln w="9525">
                <a:noFill/>
                <a:miter lim="800000"/>
                <a:headEnd/>
                <a:tailEnd/>
              </a:ln>
            </p:spPr>
          </p:pic>
          <p:pic>
            <p:nvPicPr>
              <p:cNvPr id="1074" name="Picture 59" descr="23a4kdfz[1]"/>
              <p:cNvPicPr>
                <a:picLocks noChangeAspect="1" noChangeArrowheads="1"/>
              </p:cNvPicPr>
              <p:nvPr/>
            </p:nvPicPr>
            <p:blipFill>
              <a:blip r:embed="rId13" cstate="print"/>
              <a:srcRect/>
              <a:stretch>
                <a:fillRect/>
              </a:stretch>
            </p:blipFill>
            <p:spPr bwMode="auto">
              <a:xfrm>
                <a:off x="5397" y="2147"/>
                <a:ext cx="363" cy="384"/>
              </a:xfrm>
              <a:prstGeom prst="rect">
                <a:avLst/>
              </a:prstGeom>
              <a:noFill/>
              <a:ln w="9525">
                <a:noFill/>
                <a:miter lim="800000"/>
                <a:headEnd/>
                <a:tailEnd/>
              </a:ln>
            </p:spPr>
          </p:pic>
          <p:pic>
            <p:nvPicPr>
              <p:cNvPr id="1075" name="Picture 60" descr="23a4kdfz[1]"/>
              <p:cNvPicPr>
                <a:picLocks noChangeAspect="1" noChangeArrowheads="1"/>
              </p:cNvPicPr>
              <p:nvPr/>
            </p:nvPicPr>
            <p:blipFill>
              <a:blip r:embed="rId13" cstate="print"/>
              <a:srcRect/>
              <a:stretch>
                <a:fillRect/>
              </a:stretch>
            </p:blipFill>
            <p:spPr bwMode="auto">
              <a:xfrm>
                <a:off x="5397" y="2505"/>
                <a:ext cx="363" cy="384"/>
              </a:xfrm>
              <a:prstGeom prst="rect">
                <a:avLst/>
              </a:prstGeom>
              <a:noFill/>
              <a:ln w="9525">
                <a:noFill/>
                <a:miter lim="800000"/>
                <a:headEnd/>
                <a:tailEnd/>
              </a:ln>
            </p:spPr>
          </p:pic>
          <p:pic>
            <p:nvPicPr>
              <p:cNvPr id="1076" name="Picture 61" descr="23a4kdfz[1]"/>
              <p:cNvPicPr>
                <a:picLocks noChangeAspect="1" noChangeArrowheads="1"/>
              </p:cNvPicPr>
              <p:nvPr/>
            </p:nvPicPr>
            <p:blipFill>
              <a:blip r:embed="rId13" cstate="print"/>
              <a:srcRect/>
              <a:stretch>
                <a:fillRect/>
              </a:stretch>
            </p:blipFill>
            <p:spPr bwMode="auto">
              <a:xfrm>
                <a:off x="5397" y="2863"/>
                <a:ext cx="363" cy="384"/>
              </a:xfrm>
              <a:prstGeom prst="rect">
                <a:avLst/>
              </a:prstGeom>
              <a:noFill/>
              <a:ln w="9525">
                <a:noFill/>
                <a:miter lim="800000"/>
                <a:headEnd/>
                <a:tailEnd/>
              </a:ln>
            </p:spPr>
          </p:pic>
          <p:pic>
            <p:nvPicPr>
              <p:cNvPr id="1077" name="Picture 62" descr="23a4kdfz[1]"/>
              <p:cNvPicPr>
                <a:picLocks noChangeAspect="1" noChangeArrowheads="1"/>
              </p:cNvPicPr>
              <p:nvPr/>
            </p:nvPicPr>
            <p:blipFill>
              <a:blip r:embed="rId13" cstate="print"/>
              <a:srcRect/>
              <a:stretch>
                <a:fillRect/>
              </a:stretch>
            </p:blipFill>
            <p:spPr bwMode="auto">
              <a:xfrm>
                <a:off x="5397" y="3221"/>
                <a:ext cx="363" cy="384"/>
              </a:xfrm>
              <a:prstGeom prst="rect">
                <a:avLst/>
              </a:prstGeom>
              <a:noFill/>
              <a:ln w="9525">
                <a:noFill/>
                <a:miter lim="800000"/>
                <a:headEnd/>
                <a:tailEnd/>
              </a:ln>
            </p:spPr>
          </p:pic>
          <p:pic>
            <p:nvPicPr>
              <p:cNvPr id="1078" name="Picture 63" descr="23a4kdfz[1]"/>
              <p:cNvPicPr>
                <a:picLocks noChangeAspect="1" noChangeArrowheads="1"/>
              </p:cNvPicPr>
              <p:nvPr/>
            </p:nvPicPr>
            <p:blipFill>
              <a:blip r:embed="rId13" cstate="print"/>
              <a:srcRect/>
              <a:stretch>
                <a:fillRect/>
              </a:stretch>
            </p:blipFill>
            <p:spPr bwMode="auto">
              <a:xfrm>
                <a:off x="5397" y="3579"/>
                <a:ext cx="363" cy="384"/>
              </a:xfrm>
              <a:prstGeom prst="rect">
                <a:avLst/>
              </a:prstGeom>
              <a:noFill/>
              <a:ln w="9525">
                <a:noFill/>
                <a:miter lim="800000"/>
                <a:headEnd/>
                <a:tailEnd/>
              </a:ln>
            </p:spPr>
          </p:pic>
        </p:grpSp>
      </p:grpSp>
      <p:sp>
        <p:nvSpPr>
          <p:cNvPr id="1032" name="Text Box 64"/>
          <p:cNvSpPr txBox="1">
            <a:spLocks noChangeArrowheads="1"/>
          </p:cNvSpPr>
          <p:nvPr userDrawn="1"/>
        </p:nvSpPr>
        <p:spPr bwMode="auto">
          <a:xfrm>
            <a:off x="2278063" y="-11113"/>
            <a:ext cx="4371975" cy="184151"/>
          </a:xfrm>
          <a:prstGeom prst="rect">
            <a:avLst/>
          </a:prstGeom>
          <a:noFill/>
          <a:ln w="9525">
            <a:noFill/>
            <a:miter lim="800000"/>
            <a:headEnd/>
            <a:tailEnd/>
          </a:ln>
        </p:spPr>
        <p:txBody>
          <a:bodyPr>
            <a:spAutoFit/>
          </a:bodyPr>
          <a:lstStyle/>
          <a:p>
            <a:pPr>
              <a:spcBef>
                <a:spcPct val="50000"/>
              </a:spcBef>
            </a:pPr>
            <a:r>
              <a:rPr lang="en-US" altLang="en-US" sz="600" i="1">
                <a:solidFill>
                  <a:srgbClr val="FF66CC"/>
                </a:solidFill>
              </a:rPr>
              <a:t>Becky               Afghani,               Long                 Beach             Unified               School              District,                2004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Click="0">
    <p:fade/>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6.xml"/><Relationship Id="rId18" Type="http://schemas.openxmlformats.org/officeDocument/2006/relationships/slide" Target="slide7.xml"/><Relationship Id="rId26" Type="http://schemas.openxmlformats.org/officeDocument/2006/relationships/slide" Target="slide18.xml"/><Relationship Id="rId3" Type="http://schemas.openxmlformats.org/officeDocument/2006/relationships/slide" Target="slide4.xml"/><Relationship Id="rId21" Type="http://schemas.openxmlformats.org/officeDocument/2006/relationships/slide" Target="slide17.xml"/><Relationship Id="rId7" Type="http://schemas.openxmlformats.org/officeDocument/2006/relationships/slide" Target="slide24.xml"/><Relationship Id="rId12" Type="http://schemas.openxmlformats.org/officeDocument/2006/relationships/slide" Target="slide25.xml"/><Relationship Id="rId17" Type="http://schemas.openxmlformats.org/officeDocument/2006/relationships/slide" Target="slide26.xml"/><Relationship Id="rId25" Type="http://schemas.openxmlformats.org/officeDocument/2006/relationships/slide" Target="slide23.xml"/><Relationship Id="rId2" Type="http://schemas.openxmlformats.org/officeDocument/2006/relationships/notesSlide" Target="../notesSlides/notesSlide3.xml"/><Relationship Id="rId16" Type="http://schemas.openxmlformats.org/officeDocument/2006/relationships/slide" Target="slide16.xml"/><Relationship Id="rId20" Type="http://schemas.openxmlformats.org/officeDocument/2006/relationships/slide" Target="slide22.xml"/><Relationship Id="rId29" Type="http://schemas.openxmlformats.org/officeDocument/2006/relationships/slide" Target="slide1.xml"/><Relationship Id="rId1" Type="http://schemas.openxmlformats.org/officeDocument/2006/relationships/slideLayout" Target="../slideLayouts/slideLayout1.xml"/><Relationship Id="rId6" Type="http://schemas.openxmlformats.org/officeDocument/2006/relationships/slide" Target="slide14.xml"/><Relationship Id="rId11" Type="http://schemas.openxmlformats.org/officeDocument/2006/relationships/slide" Target="slide15.xml"/><Relationship Id="rId24" Type="http://schemas.openxmlformats.org/officeDocument/2006/relationships/slide" Target="slide13.xml"/><Relationship Id="rId5" Type="http://schemas.openxmlformats.org/officeDocument/2006/relationships/slide" Target="slide19.xml"/><Relationship Id="rId15" Type="http://schemas.openxmlformats.org/officeDocument/2006/relationships/slide" Target="slide21.xml"/><Relationship Id="rId23" Type="http://schemas.openxmlformats.org/officeDocument/2006/relationships/slide" Target="slide8.xml"/><Relationship Id="rId28" Type="http://schemas.openxmlformats.org/officeDocument/2006/relationships/slide" Target="slide2.xml"/><Relationship Id="rId10" Type="http://schemas.openxmlformats.org/officeDocument/2006/relationships/slide" Target="slide20.xml"/><Relationship Id="rId19" Type="http://schemas.openxmlformats.org/officeDocument/2006/relationships/slide" Target="slide12.xml"/><Relationship Id="rId4" Type="http://schemas.openxmlformats.org/officeDocument/2006/relationships/slide" Target="slide9.xml"/><Relationship Id="rId9" Type="http://schemas.openxmlformats.org/officeDocument/2006/relationships/slide" Target="slide10.xml"/><Relationship Id="rId14" Type="http://schemas.openxmlformats.org/officeDocument/2006/relationships/slide" Target="slide11.xml"/><Relationship Id="rId22" Type="http://schemas.openxmlformats.org/officeDocument/2006/relationships/slide" Target="slide27.xml"/><Relationship Id="rId27" Type="http://schemas.openxmlformats.org/officeDocument/2006/relationships/slide" Target="slide28.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66750" y="1454150"/>
            <a:ext cx="7812088" cy="2014538"/>
          </a:xfrm>
          <a:solidFill>
            <a:srgbClr val="660066"/>
          </a:solidFill>
        </p:spPr>
        <p:txBody>
          <a:bodyPr/>
          <a:lstStyle/>
          <a:p>
            <a:pPr eaLnBrk="1" hangingPunct="1"/>
            <a:r>
              <a:rPr lang="en-US" altLang="en-US" sz="6000" b="1" smtClean="0">
                <a:solidFill>
                  <a:srgbClr val="FFFFFF"/>
                </a:solidFill>
              </a:rPr>
              <a:t>Math Quiz Game</a:t>
            </a:r>
            <a:br>
              <a:rPr lang="en-US" altLang="en-US" sz="6000" b="1" smtClean="0">
                <a:solidFill>
                  <a:srgbClr val="FFFFFF"/>
                </a:solidFill>
              </a:rPr>
            </a:br>
            <a:r>
              <a:rPr lang="en-US" altLang="en-US" sz="4000" b="1" i="1" smtClean="0">
                <a:solidFill>
                  <a:srgbClr val="FFFFFF"/>
                </a:solidFill>
              </a:rPr>
              <a:t>Jeopardy Style</a:t>
            </a:r>
          </a:p>
        </p:txBody>
      </p:sp>
      <p:sp>
        <p:nvSpPr>
          <p:cNvPr id="2051" name="AutoShape 6">
            <a:hlinkClick r:id="rId3" action="ppaction://hlinksldjump" highlightClick="1"/>
          </p:cNvPr>
          <p:cNvSpPr>
            <a:spLocks noChangeArrowheads="1"/>
          </p:cNvSpPr>
          <p:nvPr/>
        </p:nvSpPr>
        <p:spPr bwMode="auto">
          <a:xfrm>
            <a:off x="5783263" y="5645150"/>
            <a:ext cx="2695575" cy="534988"/>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052" name="AutoShape 7">
            <a:hlinkClick r:id="rId4" action="ppaction://hlinksldjump" highlightClick="1"/>
          </p:cNvPr>
          <p:cNvSpPr>
            <a:spLocks noChangeArrowheads="1"/>
          </p:cNvSpPr>
          <p:nvPr/>
        </p:nvSpPr>
        <p:spPr bwMode="auto">
          <a:xfrm>
            <a:off x="666750" y="5645150"/>
            <a:ext cx="2697163" cy="534988"/>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DIRECTIONS</a:t>
            </a:r>
          </a:p>
        </p:txBody>
      </p:sp>
      <p:sp>
        <p:nvSpPr>
          <p:cNvPr id="2053" name="TextBox 4"/>
          <p:cNvSpPr txBox="1">
            <a:spLocks noChangeArrowheads="1"/>
          </p:cNvSpPr>
          <p:nvPr/>
        </p:nvSpPr>
        <p:spPr bwMode="auto">
          <a:xfrm>
            <a:off x="2792413" y="4467225"/>
            <a:ext cx="5175250" cy="369888"/>
          </a:xfrm>
          <a:prstGeom prst="rect">
            <a:avLst/>
          </a:prstGeom>
          <a:noFill/>
          <a:ln w="9525">
            <a:noFill/>
            <a:miter lim="800000"/>
            <a:headEnd/>
            <a:tailEnd/>
          </a:ln>
        </p:spPr>
        <p:txBody>
          <a:bodyPr>
            <a:spAutoFit/>
          </a:bodyPr>
          <a:lstStyle/>
          <a:p>
            <a:r>
              <a:rPr lang="en-US" altLang="en-US" b="1">
                <a:solidFill>
                  <a:srgbClr val="660066"/>
                </a:solidFill>
              </a:rPr>
              <a:t>Created by: C Freeman</a:t>
            </a:r>
          </a:p>
        </p:txBody>
      </p:sp>
    </p:spTree>
  </p:cSld>
  <p:clrMapOvr>
    <a:masterClrMapping/>
  </p:clrMapOvr>
  <p:transition spd="med" advClick="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latin typeface="Arial" charset="0"/>
              </a:rPr>
              <a:t>Mixed to Improper</a:t>
            </a:r>
            <a:r>
              <a:rPr lang="en-US" altLang="en-US" sz="4000" b="1" dirty="0">
                <a:solidFill>
                  <a:srgbClr val="FFFFFF"/>
                </a:solidFill>
              </a:rPr>
              <a:t> </a:t>
            </a:r>
            <a:br>
              <a:rPr lang="en-US" altLang="en-US" sz="4000" b="1" dirty="0">
                <a:solidFill>
                  <a:srgbClr val="FFFFFF"/>
                </a:solidFill>
              </a:rPr>
            </a:br>
            <a:r>
              <a:rPr lang="en-US" altLang="en-US" sz="4000" b="1" dirty="0">
                <a:solidFill>
                  <a:srgbClr val="FFFFFF"/>
                </a:solidFill>
              </a:rPr>
              <a:t>$200</a:t>
            </a:r>
          </a:p>
        </p:txBody>
      </p:sp>
      <p:sp>
        <p:nvSpPr>
          <p:cNvPr id="11267" name="Rectangle 3"/>
          <p:cNvSpPr>
            <a:spLocks noGrp="1" noChangeArrowheads="1"/>
          </p:cNvSpPr>
          <p:nvPr>
            <p:ph type="body" idx="1"/>
          </p:nvPr>
        </p:nvSpPr>
        <p:spPr>
          <a:xfrm>
            <a:off x="4324350" y="2243138"/>
            <a:ext cx="862013" cy="1549400"/>
          </a:xfrm>
          <a:noFill/>
        </p:spPr>
        <p:txBody>
          <a:bodyPr/>
          <a:lstStyle/>
          <a:p>
            <a:pPr algn="ctr" eaLnBrk="1" hangingPunct="1">
              <a:buFontTx/>
              <a:buNone/>
            </a:pPr>
            <a:r>
              <a:rPr lang="en-US" altLang="en-US" sz="3600" b="1" u="sng" dirty="0" smtClean="0">
                <a:solidFill>
                  <a:srgbClr val="9900FF"/>
                </a:solidFill>
                <a:cs typeface="Arial" charset="0"/>
              </a:rPr>
              <a:t>6</a:t>
            </a:r>
          </a:p>
          <a:p>
            <a:pPr algn="ctr" eaLnBrk="1" hangingPunct="1">
              <a:buFontTx/>
              <a:buNone/>
            </a:pPr>
            <a:r>
              <a:rPr lang="en-US" altLang="en-US" sz="3600" b="1" dirty="0" smtClean="0">
                <a:solidFill>
                  <a:srgbClr val="9900FF"/>
                </a:solidFill>
                <a:cs typeface="Arial" charset="0"/>
              </a:rPr>
              <a:t>7</a:t>
            </a:r>
          </a:p>
        </p:txBody>
      </p:sp>
      <p:sp>
        <p:nvSpPr>
          <p:cNvPr id="9224" name="Text Box 8"/>
          <p:cNvSpPr txBox="1">
            <a:spLocks noChangeArrowheads="1"/>
          </p:cNvSpPr>
          <p:nvPr/>
        </p:nvSpPr>
        <p:spPr bwMode="auto">
          <a:xfrm>
            <a:off x="492125"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20/7</a:t>
            </a:r>
            <a:endParaRPr lang="en-US" altLang="en-US" sz="5400" b="1" dirty="0">
              <a:solidFill>
                <a:srgbClr val="660066"/>
              </a:solidFill>
            </a:endParaRPr>
          </a:p>
        </p:txBody>
      </p:sp>
      <p:sp>
        <p:nvSpPr>
          <p:cNvPr id="11269" name="AutoShape 10">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1270" name="Text Box 11"/>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7" name="Rectangle 3"/>
          <p:cNvSpPr txBox="1">
            <a:spLocks noChangeArrowheads="1"/>
          </p:cNvSpPr>
          <p:nvPr/>
        </p:nvSpPr>
        <p:spPr bwMode="auto">
          <a:xfrm>
            <a:off x="3614737" y="2395538"/>
            <a:ext cx="862013" cy="1549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altLang="en-US" sz="6000" b="1" i="0" u="none" strike="noStrike" kern="0" cap="none" spc="0" normalizeH="0" baseline="0" noProof="0" dirty="0" smtClean="0">
                <a:ln>
                  <a:noFill/>
                </a:ln>
                <a:solidFill>
                  <a:srgbClr val="9900FF"/>
                </a:solidFill>
                <a:effectLst/>
                <a:uLnTx/>
                <a:uFillTx/>
                <a:latin typeface="+mn-lt"/>
                <a:ea typeface="+mn-ea"/>
                <a:cs typeface="Arial" charset="0"/>
              </a:rPr>
              <a:t>2</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4"/>
                                        </p:tgtEl>
                                        <p:attrNameLst>
                                          <p:attrName>style.visibility</p:attrName>
                                        </p:attrNameLst>
                                      </p:cBhvr>
                                      <p:to>
                                        <p:strVal val="visible"/>
                                      </p:to>
                                    </p:set>
                                    <p:animEffect transition="in" filter="wipe(left)">
                                      <p:cBhvr>
                                        <p:cTn id="7" dur="2000"/>
                                        <p:tgtEl>
                                          <p:spTgt spid="9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latin typeface="Arial" charset="0"/>
              </a:rPr>
              <a:t>Mixed to Improper</a:t>
            </a:r>
            <a:r>
              <a:rPr lang="en-US" altLang="en-US" sz="4000" b="1" dirty="0">
                <a:solidFill>
                  <a:srgbClr val="FFFFFF"/>
                </a:solidFill>
              </a:rPr>
              <a:t> </a:t>
            </a:r>
            <a:br>
              <a:rPr lang="en-US" altLang="en-US" sz="4000" b="1" dirty="0">
                <a:solidFill>
                  <a:srgbClr val="FFFFFF"/>
                </a:solidFill>
              </a:rPr>
            </a:br>
            <a:r>
              <a:rPr lang="en-US" altLang="en-US" sz="4000" b="1" dirty="0">
                <a:solidFill>
                  <a:srgbClr val="FFFFFF"/>
                </a:solidFill>
              </a:rPr>
              <a:t>$300</a:t>
            </a:r>
          </a:p>
        </p:txBody>
      </p:sp>
      <p:sp>
        <p:nvSpPr>
          <p:cNvPr id="12291" name="Rectangle 3"/>
          <p:cNvSpPr>
            <a:spLocks noGrp="1" noChangeArrowheads="1"/>
          </p:cNvSpPr>
          <p:nvPr>
            <p:ph type="body" idx="1"/>
          </p:nvPr>
        </p:nvSpPr>
        <p:spPr>
          <a:xfrm>
            <a:off x="4410075" y="2365375"/>
            <a:ext cx="890588" cy="1649413"/>
          </a:xfrm>
          <a:noFill/>
        </p:spPr>
        <p:txBody>
          <a:bodyPr/>
          <a:lstStyle/>
          <a:p>
            <a:pPr algn="ctr" eaLnBrk="1" hangingPunct="1">
              <a:buFontTx/>
              <a:buNone/>
            </a:pPr>
            <a:r>
              <a:rPr lang="en-US" altLang="en-US" sz="3600" b="1" u="sng" dirty="0" smtClean="0">
                <a:solidFill>
                  <a:srgbClr val="9900FF"/>
                </a:solidFill>
              </a:rPr>
              <a:t>1</a:t>
            </a:r>
          </a:p>
          <a:p>
            <a:pPr algn="ctr" eaLnBrk="1" hangingPunct="1">
              <a:buFontTx/>
              <a:buNone/>
            </a:pPr>
            <a:r>
              <a:rPr lang="en-US" altLang="en-US" sz="3600" b="1" dirty="0" smtClean="0">
                <a:solidFill>
                  <a:srgbClr val="9900FF"/>
                </a:solidFill>
              </a:rPr>
              <a:t>8</a:t>
            </a:r>
          </a:p>
        </p:txBody>
      </p:sp>
      <p:sp>
        <p:nvSpPr>
          <p:cNvPr id="10249" name="Text Box 9"/>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33/8</a:t>
            </a:r>
            <a:endParaRPr lang="en-US" altLang="en-US" sz="5400" b="1" dirty="0">
              <a:solidFill>
                <a:srgbClr val="660066"/>
              </a:solidFill>
            </a:endParaRPr>
          </a:p>
        </p:txBody>
      </p:sp>
      <p:sp>
        <p:nvSpPr>
          <p:cNvPr id="12293" name="AutoShape 11">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2294" name="Text Box 12"/>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7" name="Rectangle 3"/>
          <p:cNvSpPr txBox="1">
            <a:spLocks noChangeArrowheads="1"/>
          </p:cNvSpPr>
          <p:nvPr/>
        </p:nvSpPr>
        <p:spPr bwMode="auto">
          <a:xfrm>
            <a:off x="3671887" y="2543175"/>
            <a:ext cx="890588" cy="16494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altLang="en-US" sz="6000" b="1" i="0" u="none" strike="noStrike" kern="0" cap="none" spc="0" normalizeH="0" baseline="0" noProof="0" dirty="0" smtClean="0">
                <a:ln>
                  <a:noFill/>
                </a:ln>
                <a:solidFill>
                  <a:srgbClr val="9900FF"/>
                </a:solidFill>
                <a:effectLst/>
                <a:uLnTx/>
                <a:uFillTx/>
                <a:latin typeface="+mn-lt"/>
                <a:ea typeface="+mn-ea"/>
                <a:cs typeface="+mn-cs"/>
              </a:rPr>
              <a:t>4</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9"/>
                                        </p:tgtEl>
                                        <p:attrNameLst>
                                          <p:attrName>style.visibility</p:attrName>
                                        </p:attrNameLst>
                                      </p:cBhvr>
                                      <p:to>
                                        <p:strVal val="visible"/>
                                      </p:to>
                                    </p:set>
                                    <p:animEffect transition="in" filter="wipe(left)">
                                      <p:cBhvr>
                                        <p:cTn id="7" dur="2000"/>
                                        <p:tgtEl>
                                          <p:spTgt spid="102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latin typeface="Arial" charset="0"/>
              </a:rPr>
              <a:t>Mixed to Improper</a:t>
            </a:r>
            <a:r>
              <a:rPr lang="en-US" altLang="en-US" sz="4000" b="1" dirty="0">
                <a:solidFill>
                  <a:srgbClr val="FFFFFF"/>
                </a:solidFill>
              </a:rPr>
              <a:t> </a:t>
            </a:r>
            <a:br>
              <a:rPr lang="en-US" altLang="en-US" sz="4000" b="1" dirty="0">
                <a:solidFill>
                  <a:srgbClr val="FFFFFF"/>
                </a:solidFill>
              </a:rPr>
            </a:br>
            <a:r>
              <a:rPr lang="en-US" altLang="en-US" sz="4000" b="1" dirty="0">
                <a:solidFill>
                  <a:srgbClr val="FFFFFF"/>
                </a:solidFill>
              </a:rPr>
              <a:t>$400</a:t>
            </a:r>
          </a:p>
        </p:txBody>
      </p:sp>
      <p:sp>
        <p:nvSpPr>
          <p:cNvPr id="13315" name="Rectangle 3"/>
          <p:cNvSpPr>
            <a:spLocks noGrp="1" noChangeArrowheads="1"/>
          </p:cNvSpPr>
          <p:nvPr>
            <p:ph type="body" idx="1"/>
          </p:nvPr>
        </p:nvSpPr>
        <p:spPr>
          <a:xfrm>
            <a:off x="4549776" y="2457449"/>
            <a:ext cx="965200" cy="1571625"/>
          </a:xfrm>
          <a:noFill/>
        </p:spPr>
        <p:txBody>
          <a:bodyPr/>
          <a:lstStyle/>
          <a:p>
            <a:pPr algn="ctr" eaLnBrk="1" hangingPunct="1">
              <a:buFontTx/>
              <a:buNone/>
            </a:pPr>
            <a:r>
              <a:rPr lang="en-US" altLang="en-US" sz="3600" b="1" u="sng" dirty="0" smtClean="0">
                <a:solidFill>
                  <a:srgbClr val="9900FF"/>
                </a:solidFill>
              </a:rPr>
              <a:t>9</a:t>
            </a:r>
          </a:p>
          <a:p>
            <a:pPr algn="ctr" eaLnBrk="1" hangingPunct="1">
              <a:buFontTx/>
              <a:buNone/>
            </a:pPr>
            <a:r>
              <a:rPr lang="en-US" altLang="en-US" sz="3600" b="1" dirty="0" smtClean="0">
                <a:solidFill>
                  <a:srgbClr val="9900FF"/>
                </a:solidFill>
                <a:cs typeface="Arial" charset="0"/>
              </a:rPr>
              <a:t>13</a:t>
            </a:r>
          </a:p>
        </p:txBody>
      </p:sp>
      <p:sp>
        <p:nvSpPr>
          <p:cNvPr id="11274" name="Text Box 10"/>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35/13</a:t>
            </a:r>
            <a:endParaRPr lang="en-US" altLang="en-US" sz="5400" b="1" dirty="0">
              <a:solidFill>
                <a:srgbClr val="660066"/>
              </a:solidFill>
            </a:endParaRPr>
          </a:p>
        </p:txBody>
      </p:sp>
      <p:sp>
        <p:nvSpPr>
          <p:cNvPr id="13317" name="AutoShape 12">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3318" name="Text Box 13"/>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7" name="Rectangle 3"/>
          <p:cNvSpPr txBox="1">
            <a:spLocks noChangeArrowheads="1"/>
          </p:cNvSpPr>
          <p:nvPr/>
        </p:nvSpPr>
        <p:spPr bwMode="auto">
          <a:xfrm>
            <a:off x="3916363" y="2457449"/>
            <a:ext cx="890588" cy="13014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altLang="en-US" sz="6000" b="1" i="0" u="none" strike="noStrike" kern="0" cap="none" spc="0" normalizeH="0" baseline="0" noProof="0" dirty="0" smtClean="0">
                <a:ln>
                  <a:noFill/>
                </a:ln>
                <a:solidFill>
                  <a:srgbClr val="9900FF"/>
                </a:solidFill>
                <a:effectLst/>
                <a:uLnTx/>
                <a:uFillTx/>
                <a:latin typeface="+mn-lt"/>
                <a:ea typeface="+mn-ea"/>
                <a:cs typeface="+mn-cs"/>
              </a:rPr>
              <a:t>2</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74"/>
                                        </p:tgtEl>
                                        <p:attrNameLst>
                                          <p:attrName>style.visibility</p:attrName>
                                        </p:attrNameLst>
                                      </p:cBhvr>
                                      <p:to>
                                        <p:strVal val="visible"/>
                                      </p:to>
                                    </p:set>
                                    <p:animEffect transition="in" filter="wipe(left)">
                                      <p:cBhvr>
                                        <p:cTn id="7" dur="2000"/>
                                        <p:tgtEl>
                                          <p:spTgt spid="11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latin typeface="Arial" charset="0"/>
              </a:rPr>
              <a:t>Mixed to Improper</a:t>
            </a:r>
            <a:r>
              <a:rPr lang="en-US" altLang="en-US" sz="4000" b="1" dirty="0">
                <a:solidFill>
                  <a:srgbClr val="FFFFFF"/>
                </a:solidFill>
              </a:rPr>
              <a:t> </a:t>
            </a:r>
            <a:br>
              <a:rPr lang="en-US" altLang="en-US" sz="4000" b="1" dirty="0">
                <a:solidFill>
                  <a:srgbClr val="FFFFFF"/>
                </a:solidFill>
              </a:rPr>
            </a:br>
            <a:r>
              <a:rPr lang="en-US" altLang="en-US" sz="4000" b="1" dirty="0">
                <a:solidFill>
                  <a:srgbClr val="FFFFFF"/>
                </a:solidFill>
              </a:rPr>
              <a:t>$500</a:t>
            </a:r>
          </a:p>
        </p:txBody>
      </p:sp>
      <p:sp>
        <p:nvSpPr>
          <p:cNvPr id="12296" name="Text Box 8"/>
          <p:cNvSpPr txBox="1">
            <a:spLocks noChangeArrowheads="1"/>
          </p:cNvSpPr>
          <p:nvPr/>
        </p:nvSpPr>
        <p:spPr bwMode="auto">
          <a:xfrm>
            <a:off x="666750" y="4759325"/>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53/8</a:t>
            </a:r>
            <a:endParaRPr lang="en-US" altLang="en-US" sz="5400" b="1" dirty="0">
              <a:solidFill>
                <a:srgbClr val="660066"/>
              </a:solidFill>
            </a:endParaRPr>
          </a:p>
        </p:txBody>
      </p:sp>
      <p:sp>
        <p:nvSpPr>
          <p:cNvPr id="14341" name="AutoShape 10">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4342" name="Text Box 11"/>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7" name="Rectangle 3"/>
          <p:cNvSpPr txBox="1">
            <a:spLocks noChangeArrowheads="1"/>
          </p:cNvSpPr>
          <p:nvPr/>
        </p:nvSpPr>
        <p:spPr bwMode="auto">
          <a:xfrm>
            <a:off x="4410075" y="2365375"/>
            <a:ext cx="890588" cy="16494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altLang="en-US" sz="3600" b="1" i="0" u="sng" strike="noStrike" kern="0" cap="none" spc="0" normalizeH="0" baseline="0" noProof="0" dirty="0" smtClean="0">
                <a:ln>
                  <a:noFill/>
                </a:ln>
                <a:solidFill>
                  <a:srgbClr val="9900FF"/>
                </a:solidFill>
                <a:effectLst/>
                <a:uLnTx/>
                <a:uFillTx/>
                <a:latin typeface="+mn-lt"/>
                <a:ea typeface="+mn-ea"/>
                <a:cs typeface="+mn-cs"/>
              </a:rPr>
              <a:t>5</a:t>
            </a:r>
          </a:p>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altLang="en-US" sz="3600" b="1" i="0" u="none" strike="noStrike" kern="0" cap="none" spc="0" normalizeH="0" baseline="0" noProof="0" dirty="0" smtClean="0">
                <a:ln>
                  <a:noFill/>
                </a:ln>
                <a:solidFill>
                  <a:srgbClr val="9900FF"/>
                </a:solidFill>
                <a:effectLst/>
                <a:uLnTx/>
                <a:uFillTx/>
                <a:latin typeface="+mn-lt"/>
                <a:ea typeface="+mn-ea"/>
                <a:cs typeface="+mn-cs"/>
              </a:rPr>
              <a:t>8</a:t>
            </a:r>
          </a:p>
        </p:txBody>
      </p:sp>
      <p:sp>
        <p:nvSpPr>
          <p:cNvPr id="8" name="Rectangle 3"/>
          <p:cNvSpPr txBox="1">
            <a:spLocks noChangeArrowheads="1"/>
          </p:cNvSpPr>
          <p:nvPr/>
        </p:nvSpPr>
        <p:spPr bwMode="auto">
          <a:xfrm>
            <a:off x="3964781" y="2365375"/>
            <a:ext cx="890588" cy="16494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altLang="en-US" sz="6000" b="1" i="0" strike="noStrike" kern="0" cap="none" spc="0" normalizeH="0" baseline="0" noProof="0" dirty="0" smtClean="0">
                <a:ln>
                  <a:noFill/>
                </a:ln>
                <a:solidFill>
                  <a:srgbClr val="9900FF"/>
                </a:solidFill>
                <a:effectLst/>
                <a:uLnTx/>
                <a:uFillTx/>
                <a:latin typeface="+mn-lt"/>
                <a:ea typeface="+mn-ea"/>
                <a:cs typeface="+mn-cs"/>
              </a:rPr>
              <a:t>6</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6"/>
                                        </p:tgtEl>
                                        <p:attrNameLst>
                                          <p:attrName>style.visibility</p:attrName>
                                        </p:attrNameLst>
                                      </p:cBhvr>
                                      <p:to>
                                        <p:strVal val="visible"/>
                                      </p:to>
                                    </p:set>
                                    <p:animEffect transition="in" filter="wipe(left)">
                                      <p:cBhvr>
                                        <p:cTn id="7" dur="2000"/>
                                        <p:tgtEl>
                                          <p:spTgt spid="122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Multiplication - Solve</a:t>
            </a:r>
            <a:br>
              <a:rPr lang="en-US" altLang="en-US" sz="4000" b="1" dirty="0" smtClean="0">
                <a:solidFill>
                  <a:srgbClr val="FFFFFF"/>
                </a:solidFill>
              </a:rPr>
            </a:br>
            <a:r>
              <a:rPr lang="en-US" altLang="en-US" sz="4000" b="1" dirty="0" smtClean="0">
                <a:solidFill>
                  <a:srgbClr val="FFFFFF"/>
                </a:solidFill>
              </a:rPr>
              <a:t>$100</a:t>
            </a:r>
          </a:p>
        </p:txBody>
      </p:sp>
      <p:sp>
        <p:nvSpPr>
          <p:cNvPr id="15363" name="Rectangle 3"/>
          <p:cNvSpPr>
            <a:spLocks noGrp="1" noChangeArrowheads="1"/>
          </p:cNvSpPr>
          <p:nvPr>
            <p:ph type="body" idx="1"/>
          </p:nvPr>
        </p:nvSpPr>
        <p:spPr>
          <a:xfrm>
            <a:off x="963613" y="2214563"/>
            <a:ext cx="7216775" cy="2544762"/>
          </a:xfrm>
          <a:noFill/>
        </p:spPr>
        <p:txBody>
          <a:bodyPr/>
          <a:lstStyle/>
          <a:p>
            <a:pPr eaLnBrk="1" hangingPunct="1">
              <a:buFontTx/>
              <a:buNone/>
            </a:pPr>
            <a:r>
              <a:rPr lang="en-US" altLang="en-US" sz="3600" b="1" dirty="0" smtClean="0">
                <a:solidFill>
                  <a:srgbClr val="9900FF"/>
                </a:solidFill>
              </a:rPr>
              <a:t>                 </a:t>
            </a:r>
            <a:r>
              <a:rPr lang="en-US" altLang="en-US" sz="3600" b="1" u="sng" dirty="0" smtClean="0">
                <a:solidFill>
                  <a:srgbClr val="9900FF"/>
                </a:solidFill>
              </a:rPr>
              <a:t>6 </a:t>
            </a:r>
            <a:r>
              <a:rPr lang="en-US" altLang="en-US" sz="3600" b="1" dirty="0" smtClean="0">
                <a:solidFill>
                  <a:srgbClr val="9900FF"/>
                </a:solidFill>
              </a:rPr>
              <a:t>      </a:t>
            </a:r>
            <a:r>
              <a:rPr lang="en-US" altLang="en-US" sz="3600" b="1" u="sng" dirty="0" smtClean="0">
                <a:solidFill>
                  <a:srgbClr val="9900FF"/>
                </a:solidFill>
              </a:rPr>
              <a:t>10</a:t>
            </a:r>
            <a:endParaRPr lang="en-US" altLang="en-US" sz="3600" b="1" dirty="0" smtClean="0">
              <a:solidFill>
                <a:srgbClr val="9900FF"/>
              </a:solidFill>
            </a:endParaRPr>
          </a:p>
          <a:p>
            <a:pPr eaLnBrk="1" hangingPunct="1">
              <a:buFontTx/>
              <a:buNone/>
            </a:pPr>
            <a:r>
              <a:rPr lang="en-US" altLang="en-US" sz="3600" b="1" dirty="0" smtClean="0">
                <a:solidFill>
                  <a:srgbClr val="9900FF"/>
                </a:solidFill>
              </a:rPr>
              <a:t>			   7        3      </a:t>
            </a:r>
          </a:p>
        </p:txBody>
      </p:sp>
      <p:sp>
        <p:nvSpPr>
          <p:cNvPr id="13321" name="Text Box 9"/>
          <p:cNvSpPr txBox="1">
            <a:spLocks noChangeArrowheads="1"/>
          </p:cNvSpPr>
          <p:nvPr/>
        </p:nvSpPr>
        <p:spPr bwMode="auto">
          <a:xfrm>
            <a:off x="666750" y="4592638"/>
            <a:ext cx="7812088" cy="923925"/>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60/21 = 20/7 = 2  6/7</a:t>
            </a:r>
            <a:endParaRPr lang="en-US" altLang="en-US" sz="5400" b="1" dirty="0">
              <a:solidFill>
                <a:srgbClr val="660066"/>
              </a:solidFill>
            </a:endParaRPr>
          </a:p>
        </p:txBody>
      </p:sp>
      <p:sp>
        <p:nvSpPr>
          <p:cNvPr id="15365" name="AutoShape 11">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5366" name="Text Box 12"/>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 name="Flowchart: Connector 8"/>
          <p:cNvSpPr/>
          <p:nvPr/>
        </p:nvSpPr>
        <p:spPr>
          <a:xfrm>
            <a:off x="3871913" y="2727579"/>
            <a:ext cx="128587" cy="172784"/>
          </a:xfrm>
          <a:prstGeom prst="flowChartConnector">
            <a:avLst/>
          </a:prstGeom>
          <a:solidFill>
            <a:srgbClr val="99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21"/>
                                        </p:tgtEl>
                                        <p:attrNameLst>
                                          <p:attrName>style.visibility</p:attrName>
                                        </p:attrNameLst>
                                      </p:cBhvr>
                                      <p:to>
                                        <p:strVal val="visible"/>
                                      </p:to>
                                    </p:set>
                                    <p:animEffect transition="in" filter="wipe(left)">
                                      <p:cBhvr>
                                        <p:cTn id="7" dur="2000"/>
                                        <p:tgtEl>
                                          <p:spTgt spid="13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Multiplication - Solve </a:t>
            </a:r>
            <a:br>
              <a:rPr lang="en-US" altLang="en-US" sz="4000" b="1" dirty="0" smtClean="0">
                <a:solidFill>
                  <a:srgbClr val="FFFFFF"/>
                </a:solidFill>
              </a:rPr>
            </a:br>
            <a:r>
              <a:rPr lang="en-US" altLang="en-US" sz="4000" b="1" dirty="0" smtClean="0">
                <a:solidFill>
                  <a:srgbClr val="FFFFFF"/>
                </a:solidFill>
              </a:rPr>
              <a:t>$200</a:t>
            </a:r>
          </a:p>
        </p:txBody>
      </p:sp>
      <p:sp>
        <p:nvSpPr>
          <p:cNvPr id="16387" name="Rectangle 3"/>
          <p:cNvSpPr>
            <a:spLocks noGrp="1" noChangeArrowheads="1"/>
          </p:cNvSpPr>
          <p:nvPr>
            <p:ph type="body" idx="1"/>
          </p:nvPr>
        </p:nvSpPr>
        <p:spPr>
          <a:xfrm>
            <a:off x="666750" y="2312988"/>
            <a:ext cx="7812088" cy="2446337"/>
          </a:xfrm>
          <a:noFill/>
        </p:spPr>
        <p:txBody>
          <a:bodyPr/>
          <a:lstStyle/>
          <a:p>
            <a:pPr eaLnBrk="1" hangingPunct="1">
              <a:buFontTx/>
              <a:buNone/>
            </a:pPr>
            <a:r>
              <a:rPr lang="en-US" altLang="en-US" sz="3600" b="1" dirty="0" smtClean="0">
                <a:solidFill>
                  <a:srgbClr val="9900FF"/>
                </a:solidFill>
              </a:rPr>
              <a:t>            		 </a:t>
            </a:r>
            <a:r>
              <a:rPr lang="en-US" altLang="en-US" sz="3600" b="1" u="sng" dirty="0" smtClean="0">
                <a:solidFill>
                  <a:srgbClr val="9900FF"/>
                </a:solidFill>
              </a:rPr>
              <a:t>6</a:t>
            </a:r>
            <a:r>
              <a:rPr lang="en-US" altLang="en-US" sz="3600" b="1" dirty="0" smtClean="0">
                <a:solidFill>
                  <a:srgbClr val="9900FF"/>
                </a:solidFill>
              </a:rPr>
              <a:t>     </a:t>
            </a:r>
            <a:r>
              <a:rPr lang="en-US" altLang="en-US" sz="3600" b="1" u="sng" dirty="0" smtClean="0">
                <a:solidFill>
                  <a:srgbClr val="9900FF"/>
                </a:solidFill>
              </a:rPr>
              <a:t>3</a:t>
            </a:r>
          </a:p>
          <a:p>
            <a:pPr eaLnBrk="1" hangingPunct="1">
              <a:buFontTx/>
              <a:buNone/>
            </a:pPr>
            <a:r>
              <a:rPr lang="en-US" altLang="en-US" sz="3600" b="1" dirty="0" smtClean="0">
                <a:solidFill>
                  <a:srgbClr val="9900FF"/>
                </a:solidFill>
              </a:rPr>
              <a:t>				 8     4</a:t>
            </a:r>
          </a:p>
        </p:txBody>
      </p:sp>
      <p:sp>
        <p:nvSpPr>
          <p:cNvPr id="14344" name="Text Box 8"/>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18/32 = 9/16</a:t>
            </a:r>
            <a:endParaRPr lang="en-US" altLang="en-US" sz="5400" b="1" dirty="0">
              <a:solidFill>
                <a:srgbClr val="660066"/>
              </a:solidFill>
            </a:endParaRPr>
          </a:p>
        </p:txBody>
      </p:sp>
      <p:sp>
        <p:nvSpPr>
          <p:cNvPr id="16389" name="AutoShape 10">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6390" name="Text Box 11"/>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7" name="Flowchart: Connector 6"/>
          <p:cNvSpPr/>
          <p:nvPr/>
        </p:nvSpPr>
        <p:spPr>
          <a:xfrm>
            <a:off x="4186238" y="2813971"/>
            <a:ext cx="128587" cy="172784"/>
          </a:xfrm>
          <a:prstGeom prst="flowChartConnector">
            <a:avLst/>
          </a:prstGeom>
          <a:solidFill>
            <a:srgbClr val="99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44"/>
                                        </p:tgtEl>
                                        <p:attrNameLst>
                                          <p:attrName>style.visibility</p:attrName>
                                        </p:attrNameLst>
                                      </p:cBhvr>
                                      <p:to>
                                        <p:strVal val="visible"/>
                                      </p:to>
                                    </p:set>
                                    <p:animEffect transition="in" filter="wipe(left)">
                                      <p:cBhvr>
                                        <p:cTn id="7" dur="2000"/>
                                        <p:tgtEl>
                                          <p:spTgt spid="14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Multiplication - Solve </a:t>
            </a:r>
            <a:br>
              <a:rPr lang="en-US" altLang="en-US" sz="4000" b="1" dirty="0" smtClean="0">
                <a:solidFill>
                  <a:srgbClr val="FFFFFF"/>
                </a:solidFill>
              </a:rPr>
            </a:br>
            <a:r>
              <a:rPr lang="en-US" altLang="en-US" sz="4000" b="1" dirty="0" smtClean="0">
                <a:solidFill>
                  <a:srgbClr val="FFFFFF"/>
                </a:solidFill>
              </a:rPr>
              <a:t>$300</a:t>
            </a:r>
          </a:p>
        </p:txBody>
      </p:sp>
      <p:sp>
        <p:nvSpPr>
          <p:cNvPr id="17411" name="Rectangle 3"/>
          <p:cNvSpPr>
            <a:spLocks noGrp="1" noChangeArrowheads="1"/>
          </p:cNvSpPr>
          <p:nvPr>
            <p:ph type="body" idx="1"/>
          </p:nvPr>
        </p:nvSpPr>
        <p:spPr>
          <a:xfrm>
            <a:off x="666750" y="2632869"/>
            <a:ext cx="7812088" cy="1233488"/>
          </a:xfrm>
          <a:noFill/>
        </p:spPr>
        <p:txBody>
          <a:bodyPr/>
          <a:lstStyle/>
          <a:p>
            <a:pPr eaLnBrk="1" hangingPunct="1">
              <a:buFontTx/>
              <a:buNone/>
            </a:pPr>
            <a:r>
              <a:rPr lang="en-US" altLang="en-US" sz="3600" b="1" dirty="0" smtClean="0">
                <a:solidFill>
                  <a:srgbClr val="9900FF"/>
                </a:solidFill>
              </a:rPr>
              <a:t>				</a:t>
            </a:r>
            <a:r>
              <a:rPr lang="en-US" altLang="en-US" sz="3600" b="1" u="sng" dirty="0" smtClean="0">
                <a:solidFill>
                  <a:srgbClr val="9900FF"/>
                </a:solidFill>
              </a:rPr>
              <a:t>5</a:t>
            </a:r>
            <a:r>
              <a:rPr lang="en-US" altLang="en-US" sz="3600" b="1" dirty="0" smtClean="0">
                <a:solidFill>
                  <a:srgbClr val="9900FF"/>
                </a:solidFill>
              </a:rPr>
              <a:t>      </a:t>
            </a:r>
            <a:r>
              <a:rPr lang="en-US" altLang="en-US" sz="3600" b="1" u="sng" dirty="0" smtClean="0">
                <a:solidFill>
                  <a:srgbClr val="9900FF"/>
                </a:solidFill>
              </a:rPr>
              <a:t>5</a:t>
            </a:r>
          </a:p>
          <a:p>
            <a:pPr eaLnBrk="1" hangingPunct="1">
              <a:buFontTx/>
              <a:buNone/>
            </a:pPr>
            <a:r>
              <a:rPr lang="en-US" altLang="en-US" sz="3600" b="1" dirty="0" smtClean="0">
                <a:solidFill>
                  <a:srgbClr val="9900FF"/>
                </a:solidFill>
              </a:rPr>
              <a:t>				3      3</a:t>
            </a:r>
          </a:p>
        </p:txBody>
      </p:sp>
      <p:sp>
        <p:nvSpPr>
          <p:cNvPr id="15368" name="Text Box 8"/>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25/9 = 2  7/9</a:t>
            </a:r>
            <a:endParaRPr lang="en-US" altLang="en-US" sz="5400" b="1" dirty="0">
              <a:solidFill>
                <a:srgbClr val="660066"/>
              </a:solidFill>
            </a:endParaRPr>
          </a:p>
        </p:txBody>
      </p:sp>
      <p:sp>
        <p:nvSpPr>
          <p:cNvPr id="17413"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7414" name="Text Box 10"/>
          <p:cNvSpPr txBox="1">
            <a:spLocks noChangeArrowheads="1"/>
          </p:cNvSpPr>
          <p:nvPr/>
        </p:nvSpPr>
        <p:spPr bwMode="auto">
          <a:xfrm rot="1401656">
            <a:off x="6827838" y="1654175"/>
            <a:ext cx="2135187" cy="677863"/>
          </a:xfrm>
          <a:prstGeom prst="rect">
            <a:avLst/>
          </a:prstGeom>
          <a:solidFill>
            <a:srgbClr val="9900FF"/>
          </a:solidFill>
          <a:ln w="9525">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276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 name="Flowchart: Connector 8"/>
          <p:cNvSpPr/>
          <p:nvPr/>
        </p:nvSpPr>
        <p:spPr>
          <a:xfrm>
            <a:off x="4057651" y="3185446"/>
            <a:ext cx="128587" cy="172784"/>
          </a:xfrm>
          <a:prstGeom prst="flowChartConnector">
            <a:avLst/>
          </a:prstGeom>
          <a:solidFill>
            <a:srgbClr val="99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8"/>
                                        </p:tgtEl>
                                        <p:attrNameLst>
                                          <p:attrName>style.visibility</p:attrName>
                                        </p:attrNameLst>
                                      </p:cBhvr>
                                      <p:to>
                                        <p:strVal val="visible"/>
                                      </p:to>
                                    </p:set>
                                    <p:animEffect transition="in" filter="wipe(left)">
                                      <p:cBhvr>
                                        <p:cTn id="7" dur="2000"/>
                                        <p:tgtEl>
                                          <p:spTgt spid="153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Multiplication - Solve </a:t>
            </a:r>
            <a:br>
              <a:rPr lang="en-US" altLang="en-US" sz="4000" b="1" dirty="0" smtClean="0">
                <a:solidFill>
                  <a:srgbClr val="FFFFFF"/>
                </a:solidFill>
              </a:rPr>
            </a:br>
            <a:r>
              <a:rPr lang="en-US" altLang="en-US" sz="4000" b="1" dirty="0" smtClean="0">
                <a:solidFill>
                  <a:srgbClr val="FFFFFF"/>
                </a:solidFill>
              </a:rPr>
              <a:t>$400</a:t>
            </a:r>
          </a:p>
        </p:txBody>
      </p:sp>
      <p:sp>
        <p:nvSpPr>
          <p:cNvPr id="18435" name="Rectangle 3"/>
          <p:cNvSpPr>
            <a:spLocks noGrp="1" noChangeArrowheads="1"/>
          </p:cNvSpPr>
          <p:nvPr>
            <p:ph type="body" idx="1"/>
          </p:nvPr>
        </p:nvSpPr>
        <p:spPr>
          <a:xfrm>
            <a:off x="666750" y="2324100"/>
            <a:ext cx="7812088" cy="2435225"/>
          </a:xfrm>
          <a:noFill/>
        </p:spPr>
        <p:txBody>
          <a:bodyPr/>
          <a:lstStyle/>
          <a:p>
            <a:pPr eaLnBrk="1" hangingPunct="1">
              <a:buFontTx/>
              <a:buNone/>
            </a:pPr>
            <a:r>
              <a:rPr lang="en-US" altLang="en-US" sz="3600" b="1" dirty="0" smtClean="0">
                <a:solidFill>
                  <a:srgbClr val="9900FF"/>
                </a:solidFill>
              </a:rPr>
              <a:t>         </a:t>
            </a:r>
            <a:r>
              <a:rPr lang="en-US" altLang="en-US" sz="5400" b="1" dirty="0" smtClean="0">
                <a:solidFill>
                  <a:srgbClr val="9900FF"/>
                </a:solidFill>
              </a:rPr>
              <a:t>		</a:t>
            </a:r>
            <a:r>
              <a:rPr lang="en-US" altLang="en-US" sz="3600" b="1" dirty="0" smtClean="0">
                <a:solidFill>
                  <a:srgbClr val="9900FF"/>
                </a:solidFill>
              </a:rPr>
              <a:t> </a:t>
            </a:r>
            <a:r>
              <a:rPr lang="en-US" altLang="en-US" sz="3600" b="1" u="sng" dirty="0" smtClean="0">
                <a:solidFill>
                  <a:srgbClr val="9900FF"/>
                </a:solidFill>
              </a:rPr>
              <a:t>5</a:t>
            </a:r>
            <a:r>
              <a:rPr lang="en-US" altLang="en-US" sz="3600" b="1" dirty="0" smtClean="0">
                <a:solidFill>
                  <a:srgbClr val="9900FF"/>
                </a:solidFill>
              </a:rPr>
              <a:t>       </a:t>
            </a:r>
            <a:r>
              <a:rPr lang="en-US" altLang="en-US" sz="3600" b="1" u="sng" dirty="0" smtClean="0">
                <a:solidFill>
                  <a:srgbClr val="9900FF"/>
                </a:solidFill>
              </a:rPr>
              <a:t>3</a:t>
            </a:r>
            <a:endParaRPr lang="en-US" altLang="en-US" sz="3600" b="1" dirty="0" smtClean="0">
              <a:solidFill>
                <a:srgbClr val="9900FF"/>
              </a:solidFill>
            </a:endParaRPr>
          </a:p>
          <a:p>
            <a:pPr eaLnBrk="1" hangingPunct="1">
              <a:buFontTx/>
              <a:buNone/>
            </a:pPr>
            <a:r>
              <a:rPr lang="en-US" altLang="en-US" sz="3600" b="1" dirty="0" smtClean="0">
                <a:solidFill>
                  <a:srgbClr val="9900FF"/>
                </a:solidFill>
              </a:rPr>
              <a:t>				 6       5</a:t>
            </a:r>
          </a:p>
        </p:txBody>
      </p:sp>
      <p:sp>
        <p:nvSpPr>
          <p:cNvPr id="16392" name="Text Box 8"/>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15/30 = 1/2</a:t>
            </a:r>
            <a:endParaRPr lang="en-US" altLang="en-US" sz="5400" b="1" dirty="0">
              <a:solidFill>
                <a:srgbClr val="660066"/>
              </a:solidFill>
            </a:endParaRPr>
          </a:p>
        </p:txBody>
      </p:sp>
      <p:sp>
        <p:nvSpPr>
          <p:cNvPr id="18437"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8438" name="Text Box 10"/>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7" name="Flowchart: Connector 6"/>
          <p:cNvSpPr/>
          <p:nvPr/>
        </p:nvSpPr>
        <p:spPr>
          <a:xfrm>
            <a:off x="4250531" y="2986755"/>
            <a:ext cx="128587" cy="172784"/>
          </a:xfrm>
          <a:prstGeom prst="flowChartConnector">
            <a:avLst/>
          </a:prstGeom>
          <a:solidFill>
            <a:srgbClr val="99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92"/>
                                        </p:tgtEl>
                                        <p:attrNameLst>
                                          <p:attrName>style.visibility</p:attrName>
                                        </p:attrNameLst>
                                      </p:cBhvr>
                                      <p:to>
                                        <p:strVal val="visible"/>
                                      </p:to>
                                    </p:set>
                                    <p:animEffect transition="in" filter="wipe(left)">
                                      <p:cBhvr>
                                        <p:cTn id="7" dur="2000"/>
                                        <p:tgtEl>
                                          <p:spTgt spid="163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Multiplication - Solve </a:t>
            </a:r>
            <a:br>
              <a:rPr lang="en-US" altLang="en-US" sz="4000" b="1" dirty="0" smtClean="0">
                <a:solidFill>
                  <a:srgbClr val="FFFFFF"/>
                </a:solidFill>
              </a:rPr>
            </a:br>
            <a:r>
              <a:rPr lang="en-US" altLang="en-US" sz="4000" b="1" dirty="0" smtClean="0">
                <a:solidFill>
                  <a:srgbClr val="FFFFFF"/>
                </a:solidFill>
              </a:rPr>
              <a:t>$500</a:t>
            </a:r>
          </a:p>
        </p:txBody>
      </p:sp>
      <p:sp>
        <p:nvSpPr>
          <p:cNvPr id="19459" name="Rectangle 3"/>
          <p:cNvSpPr>
            <a:spLocks noGrp="1" noChangeArrowheads="1"/>
          </p:cNvSpPr>
          <p:nvPr>
            <p:ph type="body" idx="1"/>
          </p:nvPr>
        </p:nvSpPr>
        <p:spPr>
          <a:xfrm>
            <a:off x="666750" y="2165350"/>
            <a:ext cx="7812088" cy="2105025"/>
          </a:xfrm>
          <a:noFill/>
        </p:spPr>
        <p:txBody>
          <a:bodyPr/>
          <a:lstStyle/>
          <a:p>
            <a:pPr eaLnBrk="1" hangingPunct="1">
              <a:buFontTx/>
              <a:buNone/>
            </a:pPr>
            <a:r>
              <a:rPr lang="en-US" altLang="en-US" sz="3600" b="1" dirty="0" smtClean="0">
                <a:solidFill>
                  <a:srgbClr val="9900FF"/>
                </a:solidFill>
              </a:rPr>
              <a:t>       		</a:t>
            </a:r>
            <a:r>
              <a:rPr lang="en-US" altLang="en-US" sz="3600" b="1" u="sng" dirty="0" smtClean="0">
                <a:solidFill>
                  <a:srgbClr val="9900FF"/>
                </a:solidFill>
              </a:rPr>
              <a:t>33</a:t>
            </a:r>
            <a:r>
              <a:rPr lang="en-US" altLang="en-US" sz="3600" b="1" dirty="0" smtClean="0">
                <a:solidFill>
                  <a:srgbClr val="9900FF"/>
                </a:solidFill>
              </a:rPr>
              <a:t>		</a:t>
            </a:r>
            <a:r>
              <a:rPr lang="en-US" altLang="en-US" sz="3600" b="1" u="sng" dirty="0" smtClean="0">
                <a:solidFill>
                  <a:srgbClr val="9900FF"/>
                </a:solidFill>
              </a:rPr>
              <a:t>14</a:t>
            </a:r>
            <a:endParaRPr lang="en-US" altLang="en-US" sz="3600" b="1" dirty="0" smtClean="0">
              <a:solidFill>
                <a:srgbClr val="9900FF"/>
              </a:solidFill>
            </a:endParaRPr>
          </a:p>
          <a:p>
            <a:pPr eaLnBrk="1" hangingPunct="1">
              <a:buFontTx/>
              <a:buNone/>
            </a:pPr>
            <a:r>
              <a:rPr lang="en-US" altLang="en-US" sz="3600" b="1" dirty="0" smtClean="0">
                <a:solidFill>
                  <a:srgbClr val="9900FF"/>
                </a:solidFill>
              </a:rPr>
              <a:t>			 8		  3</a:t>
            </a:r>
          </a:p>
        </p:txBody>
      </p:sp>
      <p:sp>
        <p:nvSpPr>
          <p:cNvPr id="17416" name="Text Box 8"/>
          <p:cNvSpPr txBox="1">
            <a:spLocks noChangeArrowheads="1"/>
          </p:cNvSpPr>
          <p:nvPr/>
        </p:nvSpPr>
        <p:spPr bwMode="auto">
          <a:xfrm>
            <a:off x="-747712" y="50498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77/4 = 19  1/4</a:t>
            </a:r>
            <a:endParaRPr lang="en-US" altLang="en-US" sz="5400" b="1" dirty="0">
              <a:solidFill>
                <a:srgbClr val="660066"/>
              </a:solidFill>
            </a:endParaRPr>
          </a:p>
        </p:txBody>
      </p:sp>
      <p:sp>
        <p:nvSpPr>
          <p:cNvPr id="19461"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9462" name="Text Box 10"/>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7" name="Flowchart: Connector 6"/>
          <p:cNvSpPr/>
          <p:nvPr/>
        </p:nvSpPr>
        <p:spPr>
          <a:xfrm>
            <a:off x="3829050" y="2727579"/>
            <a:ext cx="128587" cy="172784"/>
          </a:xfrm>
          <a:prstGeom prst="flowChartConnector">
            <a:avLst/>
          </a:prstGeom>
          <a:solidFill>
            <a:srgbClr val="99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16"/>
                                        </p:tgtEl>
                                        <p:attrNameLst>
                                          <p:attrName>style.visibility</p:attrName>
                                        </p:attrNameLst>
                                      </p:cBhvr>
                                      <p:to>
                                        <p:strVal val="visible"/>
                                      </p:to>
                                    </p:set>
                                    <p:animEffect transition="in" filter="wipe(left)">
                                      <p:cBhvr>
                                        <p:cTn id="7" dur="2000"/>
                                        <p:tgtEl>
                                          <p:spTgt spid="17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Division - Solve</a:t>
            </a:r>
            <a:br>
              <a:rPr lang="en-US" altLang="en-US" sz="4000" b="1" dirty="0" smtClean="0">
                <a:solidFill>
                  <a:srgbClr val="FFFFFF"/>
                </a:solidFill>
              </a:rPr>
            </a:br>
            <a:r>
              <a:rPr lang="en-US" altLang="en-US" sz="4000" b="1" dirty="0" smtClean="0">
                <a:solidFill>
                  <a:srgbClr val="FFFFFF"/>
                </a:solidFill>
              </a:rPr>
              <a:t>$100</a:t>
            </a:r>
          </a:p>
        </p:txBody>
      </p:sp>
      <p:sp>
        <p:nvSpPr>
          <p:cNvPr id="18440" name="Text Box 8"/>
          <p:cNvSpPr txBox="1">
            <a:spLocks noChangeArrowheads="1"/>
          </p:cNvSpPr>
          <p:nvPr/>
        </p:nvSpPr>
        <p:spPr bwMode="auto">
          <a:xfrm>
            <a:off x="923925" y="4808538"/>
            <a:ext cx="5062538"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40/1 = 40</a:t>
            </a:r>
            <a:endParaRPr lang="en-US" altLang="en-US" sz="5400" b="1" dirty="0">
              <a:solidFill>
                <a:srgbClr val="660066"/>
              </a:solidFill>
            </a:endParaRPr>
          </a:p>
        </p:txBody>
      </p:sp>
      <p:sp>
        <p:nvSpPr>
          <p:cNvPr id="20484"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0485" name="Text Box 10"/>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05"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057525" y="2441828"/>
            <a:ext cx="2057400" cy="1198485"/>
          </a:xfrm>
          <a:prstGeom prst="rect">
            <a:avLst/>
          </a:prstGeom>
          <a:noFill/>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40"/>
                                        </p:tgtEl>
                                        <p:attrNameLst>
                                          <p:attrName>style.visibility</p:attrName>
                                        </p:attrNameLst>
                                      </p:cBhvr>
                                      <p:to>
                                        <p:strVal val="visible"/>
                                      </p:to>
                                    </p:set>
                                    <p:animEffect transition="in" filter="wipe(left)">
                                      <p:cBhvr>
                                        <p:cTn id="7" dur="2000"/>
                                        <p:tgtEl>
                                          <p:spTgt spid="184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66750" y="673100"/>
            <a:ext cx="7812088" cy="890588"/>
          </a:xfrm>
          <a:solidFill>
            <a:srgbClr val="660066"/>
          </a:solidFill>
        </p:spPr>
        <p:txBody>
          <a:bodyPr/>
          <a:lstStyle/>
          <a:p>
            <a:pPr eaLnBrk="1" hangingPunct="1"/>
            <a:r>
              <a:rPr lang="en-US" altLang="en-US" b="1" smtClean="0">
                <a:solidFill>
                  <a:srgbClr val="FFFFFF"/>
                </a:solidFill>
              </a:rPr>
              <a:t>Directions</a:t>
            </a:r>
            <a:endParaRPr lang="en-US" altLang="en-US" sz="2800" b="1" i="1" smtClean="0">
              <a:solidFill>
                <a:srgbClr val="FFFFFF"/>
              </a:solidFill>
            </a:endParaRPr>
          </a:p>
        </p:txBody>
      </p:sp>
      <p:sp>
        <p:nvSpPr>
          <p:cNvPr id="3075" name="AutoShape 7">
            <a:hlinkClick r:id="rId3" action="ppaction://hlinksldjump" highlightClick="1"/>
          </p:cNvPr>
          <p:cNvSpPr>
            <a:spLocks noChangeArrowheads="1"/>
          </p:cNvSpPr>
          <p:nvPr/>
        </p:nvSpPr>
        <p:spPr bwMode="auto">
          <a:xfrm>
            <a:off x="5783263" y="5645150"/>
            <a:ext cx="2695575" cy="534988"/>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3076" name="Rectangle 11"/>
          <p:cNvSpPr>
            <a:spLocks noChangeArrowheads="1"/>
          </p:cNvSpPr>
          <p:nvPr/>
        </p:nvSpPr>
        <p:spPr bwMode="auto">
          <a:xfrm>
            <a:off x="666750" y="1609725"/>
            <a:ext cx="7812088" cy="946150"/>
          </a:xfrm>
          <a:prstGeom prst="rect">
            <a:avLst/>
          </a:prstGeom>
          <a:noFill/>
          <a:ln w="9525">
            <a:noFill/>
            <a:miter lim="800000"/>
            <a:headEnd/>
            <a:tailEnd/>
          </a:ln>
        </p:spPr>
        <p:txBody>
          <a:bodyPr/>
          <a:lstStyle/>
          <a:p>
            <a:pPr marL="3657600" indent="-3657600">
              <a:spcBef>
                <a:spcPct val="50000"/>
              </a:spcBef>
            </a:pPr>
            <a:r>
              <a:rPr lang="en-US" altLang="en-US" sz="2000" b="1">
                <a:solidFill>
                  <a:srgbClr val="660066"/>
                </a:solidFill>
              </a:rPr>
              <a:t>The Game Board Slide:  	</a:t>
            </a:r>
            <a:r>
              <a:rPr lang="en-US" altLang="en-US" sz="2000">
                <a:solidFill>
                  <a:srgbClr val="660066"/>
                </a:solidFill>
              </a:rPr>
              <a:t>Click on a dollar amount to see the question. After a question has been attempted the dollar amount will disappear.</a:t>
            </a:r>
          </a:p>
          <a:p>
            <a:pPr marL="3657600" indent="-3657600">
              <a:spcBef>
                <a:spcPct val="50000"/>
              </a:spcBef>
            </a:pPr>
            <a:endParaRPr lang="en-US" altLang="en-US" sz="500">
              <a:solidFill>
                <a:srgbClr val="660066"/>
              </a:solidFill>
            </a:endParaRPr>
          </a:p>
          <a:p>
            <a:pPr marL="3657600" indent="-3657600">
              <a:spcBef>
                <a:spcPct val="50000"/>
              </a:spcBef>
            </a:pPr>
            <a:r>
              <a:rPr lang="en-US" altLang="en-US" sz="2000" b="1">
                <a:solidFill>
                  <a:srgbClr val="660066"/>
                </a:solidFill>
              </a:rPr>
              <a:t>The Question Slides:  	</a:t>
            </a:r>
            <a:r>
              <a:rPr lang="en-US" altLang="en-US" sz="2000">
                <a:solidFill>
                  <a:srgbClr val="660066"/>
                </a:solidFill>
              </a:rPr>
              <a:t>Use the space bar or right arrow on the keyboard to see the answer.  Click the Game Board button to return to the game board.</a:t>
            </a:r>
          </a:p>
          <a:p>
            <a:pPr marL="3657600" indent="-3657600">
              <a:spcBef>
                <a:spcPct val="50000"/>
              </a:spcBef>
            </a:pPr>
            <a:endParaRPr lang="en-US" altLang="en-US" sz="2000">
              <a:solidFill>
                <a:srgbClr val="660066"/>
              </a:solidFill>
            </a:endParaRPr>
          </a:p>
          <a:p>
            <a:pPr marL="3657600" indent="-3657600">
              <a:spcBef>
                <a:spcPct val="50000"/>
              </a:spcBef>
            </a:pPr>
            <a:endParaRPr lang="en-US" altLang="en-US" sz="2000" b="1">
              <a:solidFill>
                <a:srgbClr val="660066"/>
              </a:solidFill>
            </a:endParaRPr>
          </a:p>
        </p:txBody>
      </p:sp>
      <p:sp>
        <p:nvSpPr>
          <p:cNvPr id="3077" name="Rectangle 12"/>
          <p:cNvSpPr>
            <a:spLocks noChangeArrowheads="1"/>
          </p:cNvSpPr>
          <p:nvPr/>
        </p:nvSpPr>
        <p:spPr bwMode="auto">
          <a:xfrm>
            <a:off x="666750" y="4473575"/>
            <a:ext cx="7812088" cy="1385888"/>
          </a:xfrm>
          <a:prstGeom prst="rect">
            <a:avLst/>
          </a:prstGeom>
          <a:noFill/>
          <a:ln w="9525">
            <a:noFill/>
            <a:miter lim="800000"/>
            <a:headEnd/>
            <a:tailEnd/>
          </a:ln>
        </p:spPr>
        <p:txBody>
          <a:bodyPr>
            <a:spAutoFit/>
          </a:bodyPr>
          <a:lstStyle/>
          <a:p>
            <a:r>
              <a:rPr lang="en-US" altLang="en-US" sz="1700">
                <a:solidFill>
                  <a:srgbClr val="660066"/>
                </a:solidFill>
              </a:rPr>
              <a:t>Start with the game board.  When a student or team selects a category and a dollar amount, click it with the mouse.  The question will appear.  Use the right arrow or space bar on the keyboard to see the answer.  Click the game board button to return to the game board.  Repeat.  Press the </a:t>
            </a:r>
            <a:r>
              <a:rPr lang="en-US" altLang="en-US" sz="1700" b="1">
                <a:solidFill>
                  <a:srgbClr val="660066"/>
                </a:solidFill>
              </a:rPr>
              <a:t>Esc </a:t>
            </a:r>
            <a:r>
              <a:rPr lang="en-US" altLang="en-US" sz="1700">
                <a:solidFill>
                  <a:srgbClr val="660066"/>
                </a:solidFill>
              </a:rPr>
              <a:t>button on the keyboard to stop playing.</a:t>
            </a:r>
          </a:p>
        </p:txBody>
      </p:sp>
    </p:spTree>
  </p:cSld>
  <p:clrMapOvr>
    <a:masterClrMapping/>
  </p:clrMapOvr>
  <p:transition spd="med" advClick="0">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Division - Solve </a:t>
            </a:r>
            <a:br>
              <a:rPr lang="en-US" altLang="en-US" sz="4000" b="1" dirty="0" smtClean="0">
                <a:solidFill>
                  <a:srgbClr val="FFFFFF"/>
                </a:solidFill>
              </a:rPr>
            </a:br>
            <a:r>
              <a:rPr lang="en-US" altLang="en-US" sz="4000" b="1" dirty="0" smtClean="0">
                <a:solidFill>
                  <a:srgbClr val="FFFFFF"/>
                </a:solidFill>
              </a:rPr>
              <a:t>$200</a:t>
            </a:r>
          </a:p>
        </p:txBody>
      </p:sp>
      <p:sp>
        <p:nvSpPr>
          <p:cNvPr id="19464" name="Text Box 8"/>
          <p:cNvSpPr txBox="1">
            <a:spLocks noChangeArrowheads="1"/>
          </p:cNvSpPr>
          <p:nvPr/>
        </p:nvSpPr>
        <p:spPr bwMode="auto">
          <a:xfrm>
            <a:off x="560388" y="4748213"/>
            <a:ext cx="5632450"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9/8 = 1  1/8</a:t>
            </a:r>
            <a:endParaRPr lang="en-US" altLang="en-US" sz="5400" b="1" dirty="0">
              <a:solidFill>
                <a:srgbClr val="660066"/>
              </a:solidFill>
            </a:endParaRPr>
          </a:p>
        </p:txBody>
      </p:sp>
      <p:sp>
        <p:nvSpPr>
          <p:cNvPr id="21508"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1509" name="Text Box 10"/>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9457"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190500" cy="295275"/>
          </a:xfrm>
          <a:prstGeom prst="rect">
            <a:avLst/>
          </a:prstGeom>
          <a:noFill/>
        </p:spPr>
      </p:pic>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461" name="Rectangle 5"/>
          <p:cNvSpPr>
            <a:spLocks noChangeArrowheads="1"/>
          </p:cNvSpPr>
          <p:nvPr/>
        </p:nvSpPr>
        <p:spPr bwMode="auto">
          <a:xfrm>
            <a:off x="0" y="428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46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9465" name="Picture 9"/>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481388" y="2541841"/>
            <a:ext cx="1619250" cy="1330891"/>
          </a:xfrm>
          <a:prstGeom prst="rect">
            <a:avLst/>
          </a:prstGeom>
          <a:noFill/>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64"/>
                                        </p:tgtEl>
                                        <p:attrNameLst>
                                          <p:attrName>style.visibility</p:attrName>
                                        </p:attrNameLst>
                                      </p:cBhvr>
                                      <p:to>
                                        <p:strVal val="visible"/>
                                      </p:to>
                                    </p:set>
                                    <p:animEffect transition="in" filter="wipe(left)">
                                      <p:cBhvr>
                                        <p:cTn id="7" dur="2000"/>
                                        <p:tgtEl>
                                          <p:spTgt spid="194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Division - Solve </a:t>
            </a:r>
            <a:br>
              <a:rPr lang="en-US" altLang="en-US" sz="4000" b="1" dirty="0" smtClean="0">
                <a:solidFill>
                  <a:srgbClr val="FFFFFF"/>
                </a:solidFill>
              </a:rPr>
            </a:br>
            <a:r>
              <a:rPr lang="en-US" altLang="en-US" sz="4000" b="1" dirty="0" smtClean="0">
                <a:solidFill>
                  <a:srgbClr val="FFFFFF"/>
                </a:solidFill>
              </a:rPr>
              <a:t>$300</a:t>
            </a:r>
          </a:p>
        </p:txBody>
      </p:sp>
      <p:sp>
        <p:nvSpPr>
          <p:cNvPr id="20488" name="Text Box 8"/>
          <p:cNvSpPr txBox="1">
            <a:spLocks noChangeArrowheads="1"/>
          </p:cNvSpPr>
          <p:nvPr/>
        </p:nvSpPr>
        <p:spPr bwMode="auto">
          <a:xfrm>
            <a:off x="274638" y="4657725"/>
            <a:ext cx="7812087"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48/5 = 9  3/5</a:t>
            </a:r>
            <a:endParaRPr lang="en-US" altLang="en-US" sz="5400" b="1" dirty="0">
              <a:solidFill>
                <a:srgbClr val="660066"/>
              </a:solidFill>
            </a:endParaRPr>
          </a:p>
        </p:txBody>
      </p:sp>
      <p:sp>
        <p:nvSpPr>
          <p:cNvPr id="22532"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2533" name="Text Box 10"/>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7409"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325812" y="2727579"/>
            <a:ext cx="1860551" cy="1111498"/>
          </a:xfrm>
          <a:prstGeom prst="rect">
            <a:avLst/>
          </a:prstGeom>
          <a:noFill/>
        </p:spPr>
      </p:pic>
      <p:sp>
        <p:nvSpPr>
          <p:cNvPr id="17411" name="Rectangle 3"/>
          <p:cNvSpPr>
            <a:spLocks noChangeArrowheads="1"/>
          </p:cNvSpPr>
          <p:nvPr/>
        </p:nvSpPr>
        <p:spPr bwMode="auto">
          <a:xfrm>
            <a:off x="0" y="438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8"/>
                                        </p:tgtEl>
                                        <p:attrNameLst>
                                          <p:attrName>style.visibility</p:attrName>
                                        </p:attrNameLst>
                                      </p:cBhvr>
                                      <p:to>
                                        <p:strVal val="visible"/>
                                      </p:to>
                                    </p:set>
                                    <p:animEffect transition="in" filter="wipe(left)">
                                      <p:cBhvr>
                                        <p:cTn id="7" dur="2000"/>
                                        <p:tgtEl>
                                          <p:spTgt spid="204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Division - Solve </a:t>
            </a:r>
            <a:br>
              <a:rPr lang="en-US" altLang="en-US" sz="4000" b="1" dirty="0" smtClean="0">
                <a:solidFill>
                  <a:srgbClr val="FFFFFF"/>
                </a:solidFill>
              </a:rPr>
            </a:br>
            <a:r>
              <a:rPr lang="en-US" altLang="en-US" sz="4000" b="1" dirty="0" smtClean="0">
                <a:solidFill>
                  <a:srgbClr val="FFFFFF"/>
                </a:solidFill>
              </a:rPr>
              <a:t>$400</a:t>
            </a:r>
          </a:p>
        </p:txBody>
      </p:sp>
      <p:sp>
        <p:nvSpPr>
          <p:cNvPr id="21528" name="Text Box 24"/>
          <p:cNvSpPr txBox="1">
            <a:spLocks noChangeArrowheads="1"/>
          </p:cNvSpPr>
          <p:nvPr/>
        </p:nvSpPr>
        <p:spPr bwMode="auto">
          <a:xfrm>
            <a:off x="430213" y="4808538"/>
            <a:ext cx="7812087" cy="914400"/>
          </a:xfrm>
          <a:prstGeom prst="rect">
            <a:avLst/>
          </a:prstGeom>
          <a:noFill/>
          <a:ln w="9525">
            <a:noFill/>
            <a:miter lim="800000"/>
            <a:headEnd/>
            <a:tailEnd/>
          </a:ln>
        </p:spPr>
        <p:txBody>
          <a:bodyPr>
            <a:spAutoFit/>
          </a:bodyPr>
          <a:lstStyle/>
          <a:p>
            <a:pPr algn="ctr">
              <a:spcBef>
                <a:spcPct val="50000"/>
              </a:spcBef>
            </a:pPr>
            <a:r>
              <a:rPr lang="en-US" altLang="en-US" sz="5400" b="1" dirty="0" smtClean="0">
                <a:solidFill>
                  <a:srgbClr val="660066"/>
                </a:solidFill>
              </a:rPr>
              <a:t>1/45</a:t>
            </a:r>
            <a:endParaRPr lang="en-US" altLang="en-US" sz="5400" b="1" dirty="0">
              <a:solidFill>
                <a:srgbClr val="660066"/>
              </a:solidFill>
            </a:endParaRPr>
          </a:p>
        </p:txBody>
      </p:sp>
      <p:sp>
        <p:nvSpPr>
          <p:cNvPr id="23556" name="AutoShape 25">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3557" name="Text Box 26"/>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5361"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541711" y="2498979"/>
            <a:ext cx="1720133" cy="1258634"/>
          </a:xfrm>
          <a:prstGeom prst="rect">
            <a:avLst/>
          </a:prstGeom>
          <a:noFill/>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28"/>
                                        </p:tgtEl>
                                        <p:attrNameLst>
                                          <p:attrName>style.visibility</p:attrName>
                                        </p:attrNameLst>
                                      </p:cBhvr>
                                      <p:to>
                                        <p:strVal val="visible"/>
                                      </p:to>
                                    </p:set>
                                    <p:animEffect transition="in" filter="wipe(left)">
                                      <p:cBhvr>
                                        <p:cTn id="7" dur="2000"/>
                                        <p:tgtEl>
                                          <p:spTgt spid="215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Division - Solve </a:t>
            </a:r>
            <a:br>
              <a:rPr lang="en-US" altLang="en-US" sz="4000" b="1" dirty="0" smtClean="0">
                <a:solidFill>
                  <a:srgbClr val="FFFFFF"/>
                </a:solidFill>
              </a:rPr>
            </a:br>
            <a:r>
              <a:rPr lang="en-US" altLang="en-US" sz="4000" b="1" dirty="0" smtClean="0">
                <a:solidFill>
                  <a:srgbClr val="FFFFFF"/>
                </a:solidFill>
              </a:rPr>
              <a:t>$500</a:t>
            </a:r>
          </a:p>
        </p:txBody>
      </p:sp>
      <p:sp>
        <p:nvSpPr>
          <p:cNvPr id="22538" name="Text Box 10"/>
          <p:cNvSpPr txBox="1">
            <a:spLocks noChangeArrowheads="1"/>
          </p:cNvSpPr>
          <p:nvPr/>
        </p:nvSpPr>
        <p:spPr bwMode="auto">
          <a:xfrm>
            <a:off x="560388" y="5265738"/>
            <a:ext cx="7812087" cy="914400"/>
          </a:xfrm>
          <a:prstGeom prst="rect">
            <a:avLst/>
          </a:prstGeom>
          <a:noFill/>
          <a:ln w="9525">
            <a:noFill/>
            <a:miter lim="800000"/>
            <a:headEnd/>
            <a:tailEnd/>
          </a:ln>
        </p:spPr>
        <p:txBody>
          <a:bodyPr>
            <a:spAutoFit/>
          </a:bodyPr>
          <a:lstStyle/>
          <a:p>
            <a:pPr algn="ctr">
              <a:spcBef>
                <a:spcPct val="50000"/>
              </a:spcBef>
            </a:pPr>
            <a:r>
              <a:rPr lang="en-US" altLang="en-US" sz="5400" b="1" dirty="0" smtClean="0">
                <a:solidFill>
                  <a:srgbClr val="660066"/>
                </a:solidFill>
              </a:rPr>
              <a:t>5/7</a:t>
            </a:r>
            <a:endParaRPr lang="en-US" altLang="en-US" sz="5400" b="1" dirty="0">
              <a:solidFill>
                <a:srgbClr val="660066"/>
              </a:solidFill>
            </a:endParaRPr>
          </a:p>
        </p:txBody>
      </p:sp>
      <p:sp>
        <p:nvSpPr>
          <p:cNvPr id="24580" name="AutoShape 11">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4581" name="Text Box 12"/>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pic>
        <p:nvPicPr>
          <p:cNvPr id="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225800" y="2727579"/>
            <a:ext cx="2346796" cy="858584"/>
          </a:xfrm>
          <a:prstGeom prst="rect">
            <a:avLst/>
          </a:prstGeom>
          <a:noFill/>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8"/>
                                        </p:tgtEl>
                                        <p:attrNameLst>
                                          <p:attrName>style.visibility</p:attrName>
                                        </p:attrNameLst>
                                      </p:cBhvr>
                                      <p:to>
                                        <p:strVal val="visible"/>
                                      </p:to>
                                    </p:set>
                                    <p:animEffect transition="in" filter="wipe(left)">
                                      <p:cBhvr>
                                        <p:cTn id="7" dur="2000"/>
                                        <p:tgtEl>
                                          <p:spTgt spid="225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rPr>
              <a:t>Reciprocals</a:t>
            </a:r>
            <a:br>
              <a:rPr lang="en-US" altLang="en-US" sz="4000" b="1" dirty="0">
                <a:solidFill>
                  <a:srgbClr val="FFFFFF"/>
                </a:solidFill>
              </a:rPr>
            </a:br>
            <a:r>
              <a:rPr lang="en-US" altLang="en-US" sz="4000" b="1" dirty="0">
                <a:solidFill>
                  <a:srgbClr val="FFFFFF"/>
                </a:solidFill>
              </a:rPr>
              <a:t>$100</a:t>
            </a:r>
          </a:p>
        </p:txBody>
      </p:sp>
      <p:sp>
        <p:nvSpPr>
          <p:cNvPr id="23561" name="Text Box 9"/>
          <p:cNvSpPr txBox="1">
            <a:spLocks noChangeArrowheads="1"/>
          </p:cNvSpPr>
          <p:nvPr/>
        </p:nvSpPr>
        <p:spPr bwMode="auto">
          <a:xfrm>
            <a:off x="1081087" y="4739283"/>
            <a:ext cx="7019925" cy="923330"/>
          </a:xfrm>
          <a:prstGeom prst="rect">
            <a:avLst/>
          </a:prstGeom>
          <a:noFill/>
          <a:ln w="9525">
            <a:noFill/>
            <a:miter lim="800000"/>
            <a:headEnd/>
            <a:tailEnd/>
          </a:ln>
        </p:spPr>
        <p:txBody>
          <a:bodyPr wrap="square">
            <a:spAutoFit/>
          </a:bodyPr>
          <a:lstStyle/>
          <a:p>
            <a:pPr algn="ctr">
              <a:spcBef>
                <a:spcPct val="50000"/>
              </a:spcBef>
            </a:pPr>
            <a:r>
              <a:rPr lang="en-US" altLang="en-US" sz="5400" b="1" dirty="0" smtClean="0">
                <a:solidFill>
                  <a:srgbClr val="660066"/>
                </a:solidFill>
              </a:rPr>
              <a:t>7/6</a:t>
            </a:r>
          </a:p>
        </p:txBody>
      </p:sp>
      <p:sp>
        <p:nvSpPr>
          <p:cNvPr id="25604" name="AutoShape 10">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5605" name="Text Box 11"/>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25607" name="Text Box 8"/>
          <p:cNvSpPr txBox="1">
            <a:spLocks noChangeArrowheads="1"/>
          </p:cNvSpPr>
          <p:nvPr/>
        </p:nvSpPr>
        <p:spPr bwMode="auto">
          <a:xfrm>
            <a:off x="1597866" y="2343150"/>
            <a:ext cx="5183093" cy="1631216"/>
          </a:xfrm>
          <a:prstGeom prst="rect">
            <a:avLst/>
          </a:prstGeom>
          <a:noFill/>
          <a:ln w="9525" algn="ctr">
            <a:noFill/>
            <a:miter lim="800000"/>
            <a:headEnd/>
            <a:tailEnd/>
          </a:ln>
        </p:spPr>
        <p:txBody>
          <a:bodyPr wrap="square">
            <a:spAutoFit/>
          </a:bodyPr>
          <a:lstStyle/>
          <a:p>
            <a:pPr algn="ctr">
              <a:spcBef>
                <a:spcPct val="50000"/>
              </a:spcBef>
            </a:pPr>
            <a:r>
              <a:rPr lang="en-US" altLang="en-US" sz="4000" b="1" u="sng" dirty="0" smtClean="0">
                <a:solidFill>
                  <a:srgbClr val="660066"/>
                </a:solidFill>
              </a:rPr>
              <a:t>6</a:t>
            </a:r>
            <a:endParaRPr lang="en-US" altLang="en-US" sz="4000" b="1" dirty="0" smtClean="0">
              <a:solidFill>
                <a:srgbClr val="660066"/>
              </a:solidFill>
            </a:endParaRPr>
          </a:p>
          <a:p>
            <a:pPr algn="ctr">
              <a:spcBef>
                <a:spcPct val="50000"/>
              </a:spcBef>
            </a:pPr>
            <a:r>
              <a:rPr lang="en-US" altLang="en-US" sz="4000" b="1" dirty="0" smtClean="0">
                <a:solidFill>
                  <a:srgbClr val="660066"/>
                </a:solidFill>
              </a:rPr>
              <a:t>7</a:t>
            </a:r>
            <a:endParaRPr lang="en-US" altLang="en-US" sz="4000" b="1" dirty="0">
              <a:solidFill>
                <a:srgbClr val="660066"/>
              </a:solidFill>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61"/>
                                        </p:tgtEl>
                                        <p:attrNameLst>
                                          <p:attrName>style.visibility</p:attrName>
                                        </p:attrNameLst>
                                      </p:cBhvr>
                                      <p:to>
                                        <p:strVal val="visible"/>
                                      </p:to>
                                    </p:set>
                                    <p:animEffect transition="in" filter="wipe(left)">
                                      <p:cBhvr>
                                        <p:cTn id="7" dur="2000"/>
                                        <p:tgtEl>
                                          <p:spTgt spid="235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latin typeface="Arial" charset="0"/>
              </a:rPr>
              <a:t>Reciprocals</a:t>
            </a:r>
            <a:r>
              <a:rPr lang="en-US" altLang="en-US" sz="4000" b="1" dirty="0">
                <a:solidFill>
                  <a:srgbClr val="FFFFFF"/>
                </a:solidFill>
              </a:rPr>
              <a:t> </a:t>
            </a:r>
            <a:br>
              <a:rPr lang="en-US" altLang="en-US" sz="4000" b="1" dirty="0">
                <a:solidFill>
                  <a:srgbClr val="FFFFFF"/>
                </a:solidFill>
              </a:rPr>
            </a:br>
            <a:r>
              <a:rPr lang="en-US" altLang="en-US" sz="4000" b="1" dirty="0">
                <a:solidFill>
                  <a:srgbClr val="FFFFFF"/>
                </a:solidFill>
              </a:rPr>
              <a:t>$200</a:t>
            </a:r>
          </a:p>
        </p:txBody>
      </p:sp>
      <p:sp>
        <p:nvSpPr>
          <p:cNvPr id="26627"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6628" name="Text Box 10"/>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26630" name="Text Box 8"/>
          <p:cNvSpPr txBox="1">
            <a:spLocks noChangeArrowheads="1"/>
          </p:cNvSpPr>
          <p:nvPr/>
        </p:nvSpPr>
        <p:spPr bwMode="auto">
          <a:xfrm>
            <a:off x="1320800" y="2214563"/>
            <a:ext cx="5460159" cy="1015663"/>
          </a:xfrm>
          <a:prstGeom prst="rect">
            <a:avLst/>
          </a:prstGeom>
          <a:noFill/>
          <a:ln w="9525" algn="ctr">
            <a:noFill/>
            <a:miter lim="800000"/>
            <a:headEnd/>
            <a:tailEnd/>
          </a:ln>
        </p:spPr>
        <p:txBody>
          <a:bodyPr wrap="square">
            <a:spAutoFit/>
          </a:bodyPr>
          <a:lstStyle/>
          <a:p>
            <a:pPr algn="ctr">
              <a:spcBef>
                <a:spcPct val="50000"/>
              </a:spcBef>
            </a:pPr>
            <a:r>
              <a:rPr lang="en-US" altLang="en-US" sz="6000" b="1" dirty="0" smtClean="0">
                <a:solidFill>
                  <a:srgbClr val="660066"/>
                </a:solidFill>
              </a:rPr>
              <a:t>8</a:t>
            </a:r>
            <a:endParaRPr lang="en-US" altLang="en-US" sz="6000" b="1" dirty="0">
              <a:solidFill>
                <a:srgbClr val="660066"/>
              </a:solidFill>
            </a:endParaRPr>
          </a:p>
        </p:txBody>
      </p:sp>
      <p:sp>
        <p:nvSpPr>
          <p:cNvPr id="10" name="Text Box 9"/>
          <p:cNvSpPr txBox="1">
            <a:spLocks noChangeArrowheads="1"/>
          </p:cNvSpPr>
          <p:nvPr/>
        </p:nvSpPr>
        <p:spPr bwMode="auto">
          <a:xfrm>
            <a:off x="696072" y="4808538"/>
            <a:ext cx="6084887" cy="914400"/>
          </a:xfrm>
          <a:prstGeom prst="rect">
            <a:avLst/>
          </a:prstGeom>
          <a:noFill/>
          <a:ln w="9525">
            <a:noFill/>
            <a:miter lim="800000"/>
            <a:headEnd/>
            <a:tailEnd/>
          </a:ln>
        </p:spPr>
        <p:txBody>
          <a:bodyPr>
            <a:spAutoFit/>
          </a:bodyPr>
          <a:lstStyle/>
          <a:p>
            <a:pPr algn="ctr">
              <a:spcBef>
                <a:spcPct val="50000"/>
              </a:spcBef>
            </a:pPr>
            <a:r>
              <a:rPr lang="en-US" altLang="en-US" sz="5400" b="1" dirty="0" smtClean="0">
                <a:solidFill>
                  <a:srgbClr val="660066"/>
                </a:solidFill>
              </a:rPr>
              <a:t>1/8 </a:t>
            </a:r>
            <a:endParaRPr lang="en-US" altLang="en-US" sz="5400" b="1" dirty="0">
              <a:solidFill>
                <a:srgbClr val="660066"/>
              </a:solidFill>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latin typeface="Arial" charset="0"/>
              </a:rPr>
              <a:t>Reciprocals</a:t>
            </a:r>
            <a:r>
              <a:rPr lang="en-US" altLang="en-US" sz="4000" b="1" dirty="0">
                <a:solidFill>
                  <a:srgbClr val="FFFFFF"/>
                </a:solidFill>
              </a:rPr>
              <a:t> </a:t>
            </a:r>
            <a:br>
              <a:rPr lang="en-US" altLang="en-US" sz="4000" b="1" dirty="0">
                <a:solidFill>
                  <a:srgbClr val="FFFFFF"/>
                </a:solidFill>
              </a:rPr>
            </a:br>
            <a:r>
              <a:rPr lang="en-US" altLang="en-US" sz="4000" b="1" dirty="0">
                <a:solidFill>
                  <a:srgbClr val="FFFFFF"/>
                </a:solidFill>
              </a:rPr>
              <a:t>$300</a:t>
            </a:r>
          </a:p>
        </p:txBody>
      </p:sp>
      <p:sp>
        <p:nvSpPr>
          <p:cNvPr id="27651"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7652" name="Text Box 10"/>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27654" name="Text Box 8"/>
          <p:cNvSpPr txBox="1">
            <a:spLocks noChangeArrowheads="1"/>
          </p:cNvSpPr>
          <p:nvPr/>
        </p:nvSpPr>
        <p:spPr bwMode="auto">
          <a:xfrm>
            <a:off x="1085849" y="2200275"/>
            <a:ext cx="6486525" cy="1631216"/>
          </a:xfrm>
          <a:prstGeom prst="rect">
            <a:avLst/>
          </a:prstGeom>
          <a:noFill/>
          <a:ln w="9525" algn="ctr">
            <a:noFill/>
            <a:miter lim="800000"/>
            <a:headEnd/>
            <a:tailEnd/>
          </a:ln>
        </p:spPr>
        <p:txBody>
          <a:bodyPr wrap="square">
            <a:spAutoFit/>
          </a:bodyPr>
          <a:lstStyle/>
          <a:p>
            <a:pPr algn="ctr">
              <a:spcBef>
                <a:spcPct val="50000"/>
              </a:spcBef>
            </a:pPr>
            <a:r>
              <a:rPr lang="en-US" altLang="en-US" sz="4000" b="1" u="sng" dirty="0" smtClean="0">
                <a:solidFill>
                  <a:srgbClr val="660066"/>
                </a:solidFill>
              </a:rPr>
              <a:t>8</a:t>
            </a:r>
            <a:endParaRPr lang="en-US" altLang="en-US" sz="4000" b="1" dirty="0" smtClean="0">
              <a:solidFill>
                <a:srgbClr val="660066"/>
              </a:solidFill>
            </a:endParaRPr>
          </a:p>
          <a:p>
            <a:pPr algn="ctr">
              <a:spcBef>
                <a:spcPct val="50000"/>
              </a:spcBef>
            </a:pPr>
            <a:r>
              <a:rPr lang="en-US" altLang="en-US" sz="4000" b="1" dirty="0" smtClean="0">
                <a:solidFill>
                  <a:srgbClr val="660066"/>
                </a:solidFill>
              </a:rPr>
              <a:t>49</a:t>
            </a:r>
            <a:endParaRPr lang="en-US" altLang="en-US" sz="4000" b="1" dirty="0">
              <a:solidFill>
                <a:srgbClr val="660066"/>
              </a:solidFill>
            </a:endParaRPr>
          </a:p>
        </p:txBody>
      </p:sp>
      <p:sp>
        <p:nvSpPr>
          <p:cNvPr id="10" name="Text Box 9"/>
          <p:cNvSpPr txBox="1">
            <a:spLocks noChangeArrowheads="1"/>
          </p:cNvSpPr>
          <p:nvPr/>
        </p:nvSpPr>
        <p:spPr bwMode="auto">
          <a:xfrm>
            <a:off x="696072" y="4808538"/>
            <a:ext cx="6084887" cy="914400"/>
          </a:xfrm>
          <a:prstGeom prst="rect">
            <a:avLst/>
          </a:prstGeom>
          <a:noFill/>
          <a:ln w="9525">
            <a:noFill/>
            <a:miter lim="800000"/>
            <a:headEnd/>
            <a:tailEnd/>
          </a:ln>
        </p:spPr>
        <p:txBody>
          <a:bodyPr>
            <a:spAutoFit/>
          </a:bodyPr>
          <a:lstStyle/>
          <a:p>
            <a:pPr algn="ctr">
              <a:spcBef>
                <a:spcPct val="50000"/>
              </a:spcBef>
            </a:pPr>
            <a:r>
              <a:rPr lang="en-US" altLang="en-US" sz="5400" b="1" dirty="0" smtClean="0">
                <a:solidFill>
                  <a:srgbClr val="660066"/>
                </a:solidFill>
              </a:rPr>
              <a:t>49/8 </a:t>
            </a:r>
            <a:endParaRPr lang="en-US" altLang="en-US" sz="5400" b="1" dirty="0">
              <a:solidFill>
                <a:srgbClr val="660066"/>
              </a:solidFill>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latin typeface="Arial" charset="0"/>
              </a:rPr>
              <a:t>Reciprocals</a:t>
            </a:r>
            <a:r>
              <a:rPr lang="en-US" altLang="en-US" sz="4000" b="1" dirty="0">
                <a:solidFill>
                  <a:srgbClr val="FFFFFF"/>
                </a:solidFill>
              </a:rPr>
              <a:t> </a:t>
            </a:r>
            <a:br>
              <a:rPr lang="en-US" altLang="en-US" sz="4000" b="1" dirty="0">
                <a:solidFill>
                  <a:srgbClr val="FFFFFF"/>
                </a:solidFill>
              </a:rPr>
            </a:br>
            <a:r>
              <a:rPr lang="en-US" altLang="en-US" sz="4000" b="1" dirty="0">
                <a:solidFill>
                  <a:srgbClr val="FFFFFF"/>
                </a:solidFill>
              </a:rPr>
              <a:t>$400</a:t>
            </a:r>
          </a:p>
        </p:txBody>
      </p:sp>
      <p:sp>
        <p:nvSpPr>
          <p:cNvPr id="28675"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8676" name="Text Box 10"/>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28678" name="Text Box 8"/>
          <p:cNvSpPr txBox="1">
            <a:spLocks noChangeArrowheads="1"/>
          </p:cNvSpPr>
          <p:nvPr/>
        </p:nvSpPr>
        <p:spPr bwMode="auto">
          <a:xfrm>
            <a:off x="1114425" y="2314321"/>
            <a:ext cx="6057899" cy="1631216"/>
          </a:xfrm>
          <a:prstGeom prst="rect">
            <a:avLst/>
          </a:prstGeom>
          <a:noFill/>
          <a:ln w="9525" algn="ctr">
            <a:noFill/>
            <a:miter lim="800000"/>
            <a:headEnd/>
            <a:tailEnd/>
          </a:ln>
        </p:spPr>
        <p:txBody>
          <a:bodyPr wrap="square">
            <a:spAutoFit/>
          </a:bodyPr>
          <a:lstStyle/>
          <a:p>
            <a:pPr algn="ctr">
              <a:spcBef>
                <a:spcPct val="50000"/>
              </a:spcBef>
            </a:pPr>
            <a:r>
              <a:rPr lang="en-US" altLang="en-US" sz="4000" b="1" u="sng" dirty="0" smtClean="0">
                <a:solidFill>
                  <a:srgbClr val="660066"/>
                </a:solidFill>
              </a:rPr>
              <a:t>25</a:t>
            </a:r>
          </a:p>
          <a:p>
            <a:pPr algn="ctr">
              <a:spcBef>
                <a:spcPct val="50000"/>
              </a:spcBef>
            </a:pPr>
            <a:r>
              <a:rPr lang="en-US" altLang="en-US" sz="4000" b="1" dirty="0" smtClean="0">
                <a:solidFill>
                  <a:srgbClr val="660066"/>
                </a:solidFill>
              </a:rPr>
              <a:t>20</a:t>
            </a:r>
            <a:endParaRPr lang="en-US" altLang="en-US" sz="4000" b="1" dirty="0">
              <a:solidFill>
                <a:srgbClr val="660066"/>
              </a:solidFill>
            </a:endParaRPr>
          </a:p>
        </p:txBody>
      </p:sp>
      <p:sp>
        <p:nvSpPr>
          <p:cNvPr id="10" name="Text Box 9"/>
          <p:cNvSpPr txBox="1">
            <a:spLocks noChangeArrowheads="1"/>
          </p:cNvSpPr>
          <p:nvPr/>
        </p:nvSpPr>
        <p:spPr bwMode="auto">
          <a:xfrm>
            <a:off x="666750" y="4986338"/>
            <a:ext cx="6084887" cy="914400"/>
          </a:xfrm>
          <a:prstGeom prst="rect">
            <a:avLst/>
          </a:prstGeom>
          <a:noFill/>
          <a:ln w="9525">
            <a:noFill/>
            <a:miter lim="800000"/>
            <a:headEnd/>
            <a:tailEnd/>
          </a:ln>
        </p:spPr>
        <p:txBody>
          <a:bodyPr>
            <a:spAutoFit/>
          </a:bodyPr>
          <a:lstStyle/>
          <a:p>
            <a:pPr algn="ctr">
              <a:spcBef>
                <a:spcPct val="50000"/>
              </a:spcBef>
            </a:pPr>
            <a:r>
              <a:rPr lang="en-US" altLang="en-US" sz="5400" b="1" dirty="0" smtClean="0">
                <a:solidFill>
                  <a:srgbClr val="660066"/>
                </a:solidFill>
              </a:rPr>
              <a:t>20/25 </a:t>
            </a:r>
            <a:endParaRPr lang="en-US" altLang="en-US" sz="5400" b="1" dirty="0">
              <a:solidFill>
                <a:srgbClr val="660066"/>
              </a:solidFill>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latin typeface="Arial" charset="0"/>
              </a:rPr>
              <a:t>Reciprocals</a:t>
            </a:r>
            <a:r>
              <a:rPr lang="en-US" altLang="en-US" sz="4000" b="1" dirty="0">
                <a:solidFill>
                  <a:srgbClr val="FFFFFF"/>
                </a:solidFill>
              </a:rPr>
              <a:t> </a:t>
            </a:r>
            <a:br>
              <a:rPr lang="en-US" altLang="en-US" sz="4000" b="1" dirty="0">
                <a:solidFill>
                  <a:srgbClr val="FFFFFF"/>
                </a:solidFill>
              </a:rPr>
            </a:br>
            <a:r>
              <a:rPr lang="en-US" altLang="en-US" sz="4000" b="1" dirty="0">
                <a:solidFill>
                  <a:srgbClr val="FFFFFF"/>
                </a:solidFill>
              </a:rPr>
              <a:t>$500</a:t>
            </a:r>
          </a:p>
        </p:txBody>
      </p:sp>
      <p:sp>
        <p:nvSpPr>
          <p:cNvPr id="29699" name="AutoShape 10">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9700" name="Text Box 11"/>
          <p:cNvSpPr txBox="1">
            <a:spLocks noChangeArrowheads="1"/>
          </p:cNvSpPr>
          <p:nvPr/>
        </p:nvSpPr>
        <p:spPr bwMode="auto">
          <a:xfrm rot="1401656">
            <a:off x="6827838" y="1654175"/>
            <a:ext cx="2135187" cy="677863"/>
          </a:xfrm>
          <a:prstGeom prst="rect">
            <a:avLst/>
          </a:prstGeom>
          <a:solidFill>
            <a:srgbClr val="9900FF"/>
          </a:solidFill>
          <a:ln w="9525">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29702" name="Text Box 8"/>
          <p:cNvSpPr txBox="1">
            <a:spLocks noChangeArrowheads="1"/>
          </p:cNvSpPr>
          <p:nvPr/>
        </p:nvSpPr>
        <p:spPr bwMode="auto">
          <a:xfrm>
            <a:off x="4414838" y="2328609"/>
            <a:ext cx="800099" cy="1631216"/>
          </a:xfrm>
          <a:prstGeom prst="rect">
            <a:avLst/>
          </a:prstGeom>
          <a:noFill/>
          <a:ln w="9525" algn="ctr">
            <a:noFill/>
            <a:miter lim="800000"/>
            <a:headEnd/>
            <a:tailEnd/>
          </a:ln>
        </p:spPr>
        <p:txBody>
          <a:bodyPr wrap="square">
            <a:spAutoFit/>
          </a:bodyPr>
          <a:lstStyle/>
          <a:p>
            <a:pPr algn="ctr">
              <a:spcBef>
                <a:spcPct val="50000"/>
              </a:spcBef>
            </a:pPr>
            <a:r>
              <a:rPr lang="en-US" altLang="en-US" sz="4000" b="1" u="sng" dirty="0" smtClean="0">
                <a:solidFill>
                  <a:srgbClr val="660066"/>
                </a:solidFill>
              </a:rPr>
              <a:t>4</a:t>
            </a:r>
          </a:p>
          <a:p>
            <a:pPr algn="ctr">
              <a:spcBef>
                <a:spcPct val="50000"/>
              </a:spcBef>
            </a:pPr>
            <a:r>
              <a:rPr lang="en-US" altLang="en-US" sz="4000" b="1" dirty="0" smtClean="0">
                <a:solidFill>
                  <a:srgbClr val="660066"/>
                </a:solidFill>
              </a:rPr>
              <a:t>5</a:t>
            </a:r>
            <a:endParaRPr lang="en-US" altLang="en-US" sz="4000" b="1" dirty="0">
              <a:solidFill>
                <a:srgbClr val="660066"/>
              </a:solidFill>
            </a:endParaRPr>
          </a:p>
        </p:txBody>
      </p:sp>
      <p:sp>
        <p:nvSpPr>
          <p:cNvPr id="10" name="Text Box 9"/>
          <p:cNvSpPr txBox="1">
            <a:spLocks noChangeArrowheads="1"/>
          </p:cNvSpPr>
          <p:nvPr/>
        </p:nvSpPr>
        <p:spPr bwMode="auto">
          <a:xfrm>
            <a:off x="666750" y="4143375"/>
            <a:ext cx="7248525" cy="923330"/>
          </a:xfrm>
          <a:prstGeom prst="rect">
            <a:avLst/>
          </a:prstGeom>
          <a:noFill/>
          <a:ln w="9525">
            <a:noFill/>
            <a:miter lim="800000"/>
            <a:headEnd/>
            <a:tailEnd/>
          </a:ln>
        </p:spPr>
        <p:txBody>
          <a:bodyPr wrap="square">
            <a:spAutoFit/>
          </a:bodyPr>
          <a:lstStyle/>
          <a:p>
            <a:pPr algn="ctr">
              <a:spcBef>
                <a:spcPct val="50000"/>
              </a:spcBef>
            </a:pPr>
            <a:r>
              <a:rPr lang="en-US" altLang="en-US" sz="5400" b="1" dirty="0" smtClean="0">
                <a:solidFill>
                  <a:srgbClr val="660066"/>
                </a:solidFill>
              </a:rPr>
              <a:t>5/24</a:t>
            </a:r>
            <a:endParaRPr lang="en-US" altLang="en-US" sz="5400" b="1" dirty="0">
              <a:solidFill>
                <a:srgbClr val="660066"/>
              </a:solidFill>
            </a:endParaRPr>
          </a:p>
        </p:txBody>
      </p:sp>
      <p:sp>
        <p:nvSpPr>
          <p:cNvPr id="7" name="Text Box 8"/>
          <p:cNvSpPr txBox="1">
            <a:spLocks noChangeArrowheads="1"/>
          </p:cNvSpPr>
          <p:nvPr/>
        </p:nvSpPr>
        <p:spPr bwMode="auto">
          <a:xfrm>
            <a:off x="3786189" y="2514600"/>
            <a:ext cx="800099" cy="1015663"/>
          </a:xfrm>
          <a:prstGeom prst="rect">
            <a:avLst/>
          </a:prstGeom>
          <a:noFill/>
          <a:ln w="9525" algn="ctr">
            <a:noFill/>
            <a:miter lim="800000"/>
            <a:headEnd/>
            <a:tailEnd/>
          </a:ln>
        </p:spPr>
        <p:txBody>
          <a:bodyPr wrap="square">
            <a:spAutoFit/>
          </a:bodyPr>
          <a:lstStyle/>
          <a:p>
            <a:pPr algn="ctr">
              <a:spcBef>
                <a:spcPct val="50000"/>
              </a:spcBef>
            </a:pPr>
            <a:r>
              <a:rPr lang="en-US" altLang="en-US" sz="6000" b="1" dirty="0" smtClean="0">
                <a:solidFill>
                  <a:srgbClr val="660066"/>
                </a:solidFill>
              </a:rPr>
              <a:t>4</a:t>
            </a:r>
            <a:endParaRPr lang="en-US" altLang="en-US" sz="6000" b="1" dirty="0">
              <a:solidFill>
                <a:srgbClr val="660066"/>
              </a:solidFill>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61"/>
          <p:cNvSpPr>
            <a:spLocks noGrp="1" noChangeArrowheads="1"/>
          </p:cNvSpPr>
          <p:nvPr>
            <p:ph type="ctrTitle"/>
          </p:nvPr>
        </p:nvSpPr>
        <p:spPr/>
        <p:txBody>
          <a:bodyPr/>
          <a:lstStyle/>
          <a:p>
            <a:pPr eaLnBrk="1" hangingPunct="1"/>
            <a:r>
              <a:rPr lang="en-US" altLang="en-US" smtClean="0">
                <a:solidFill>
                  <a:schemeClr val="bg1"/>
                </a:solidFill>
              </a:rPr>
              <a:t>Game Board</a:t>
            </a:r>
          </a:p>
        </p:txBody>
      </p:sp>
      <p:sp>
        <p:nvSpPr>
          <p:cNvPr id="4099" name="Rectangle 88"/>
          <p:cNvSpPr>
            <a:spLocks noChangeArrowheads="1"/>
          </p:cNvSpPr>
          <p:nvPr/>
        </p:nvSpPr>
        <p:spPr bwMode="auto">
          <a:xfrm>
            <a:off x="685800" y="925513"/>
            <a:ext cx="1554163" cy="741362"/>
          </a:xfrm>
          <a:prstGeom prst="rect">
            <a:avLst/>
          </a:prstGeom>
          <a:solidFill>
            <a:srgbClr val="660066"/>
          </a:solidFill>
          <a:ln w="19050">
            <a:solidFill>
              <a:srgbClr val="FFCC00"/>
            </a:solidFill>
            <a:miter lim="800000"/>
            <a:headEnd/>
            <a:tailEnd/>
          </a:ln>
        </p:spPr>
        <p:txBody>
          <a:bodyPr wrap="none" anchor="ctr"/>
          <a:lstStyle/>
          <a:p>
            <a:pPr algn="ctr"/>
            <a:r>
              <a:rPr lang="en-US" altLang="en-US" sz="1400" b="1" dirty="0" smtClean="0">
                <a:solidFill>
                  <a:srgbClr val="FFFFFF"/>
                </a:solidFill>
              </a:rPr>
              <a:t>Improper to</a:t>
            </a:r>
          </a:p>
          <a:p>
            <a:pPr algn="ctr"/>
            <a:r>
              <a:rPr lang="en-US" altLang="en-US" sz="1400" b="1" dirty="0" smtClean="0">
                <a:solidFill>
                  <a:srgbClr val="FFFFFF"/>
                </a:solidFill>
              </a:rPr>
              <a:t>Mixed #s</a:t>
            </a:r>
            <a:endParaRPr lang="en-US" altLang="en-US" sz="1400" b="1" dirty="0">
              <a:solidFill>
                <a:srgbClr val="FFFFFF"/>
              </a:solidFill>
            </a:endParaRPr>
          </a:p>
          <a:p>
            <a:pPr algn="ctr"/>
            <a:r>
              <a:rPr lang="en-US" altLang="en-US" sz="2000" b="1" dirty="0">
                <a:solidFill>
                  <a:srgbClr val="FFFFFF"/>
                </a:solidFill>
              </a:rPr>
              <a:t>1</a:t>
            </a:r>
          </a:p>
        </p:txBody>
      </p:sp>
      <p:sp>
        <p:nvSpPr>
          <p:cNvPr id="4100" name="Rectangle 89"/>
          <p:cNvSpPr>
            <a:spLocks noChangeArrowheads="1"/>
          </p:cNvSpPr>
          <p:nvPr/>
        </p:nvSpPr>
        <p:spPr bwMode="auto">
          <a:xfrm>
            <a:off x="2239963" y="925513"/>
            <a:ext cx="1554162" cy="741362"/>
          </a:xfrm>
          <a:prstGeom prst="rect">
            <a:avLst/>
          </a:prstGeom>
          <a:solidFill>
            <a:srgbClr val="660066"/>
          </a:solidFill>
          <a:ln w="19050">
            <a:solidFill>
              <a:srgbClr val="FFCC00"/>
            </a:solidFill>
            <a:miter lim="800000"/>
            <a:headEnd/>
            <a:tailEnd/>
          </a:ln>
        </p:spPr>
        <p:txBody>
          <a:bodyPr wrap="none" anchor="ctr"/>
          <a:lstStyle/>
          <a:p>
            <a:pPr algn="ctr"/>
            <a:r>
              <a:rPr lang="en-US" altLang="en-US" sz="1200" b="1" dirty="0" smtClean="0">
                <a:solidFill>
                  <a:srgbClr val="FFFFFF"/>
                </a:solidFill>
              </a:rPr>
              <a:t>Mixed #s to</a:t>
            </a:r>
          </a:p>
          <a:p>
            <a:pPr algn="ctr"/>
            <a:r>
              <a:rPr lang="en-US" altLang="en-US" sz="1200" b="1" smtClean="0">
                <a:solidFill>
                  <a:srgbClr val="FFFFFF"/>
                </a:solidFill>
              </a:rPr>
              <a:t>Improper</a:t>
            </a:r>
            <a:endParaRPr lang="en-US" altLang="en-US" sz="1200" b="1" dirty="0">
              <a:solidFill>
                <a:srgbClr val="FFFFFF"/>
              </a:solidFill>
            </a:endParaRPr>
          </a:p>
          <a:p>
            <a:pPr algn="ctr"/>
            <a:r>
              <a:rPr lang="en-US" altLang="en-US" sz="2000" b="1" dirty="0">
                <a:solidFill>
                  <a:srgbClr val="FFFFFF"/>
                </a:solidFill>
              </a:rPr>
              <a:t>2</a:t>
            </a:r>
          </a:p>
        </p:txBody>
      </p:sp>
      <p:sp>
        <p:nvSpPr>
          <p:cNvPr id="4101" name="Rectangle 90"/>
          <p:cNvSpPr>
            <a:spLocks noChangeArrowheads="1"/>
          </p:cNvSpPr>
          <p:nvPr/>
        </p:nvSpPr>
        <p:spPr bwMode="auto">
          <a:xfrm>
            <a:off x="5348288" y="925513"/>
            <a:ext cx="1554162" cy="741362"/>
          </a:xfrm>
          <a:prstGeom prst="rect">
            <a:avLst/>
          </a:prstGeom>
          <a:solidFill>
            <a:srgbClr val="660066"/>
          </a:solidFill>
          <a:ln w="19050">
            <a:solidFill>
              <a:srgbClr val="FFCC00"/>
            </a:solidFill>
            <a:miter lim="800000"/>
            <a:headEnd/>
            <a:tailEnd/>
          </a:ln>
        </p:spPr>
        <p:txBody>
          <a:bodyPr wrap="none" anchor="ctr"/>
          <a:lstStyle/>
          <a:p>
            <a:pPr algn="ctr"/>
            <a:r>
              <a:rPr lang="en-US" altLang="en-US" sz="1400" b="1" dirty="0" smtClean="0">
                <a:solidFill>
                  <a:srgbClr val="FFFFFF"/>
                </a:solidFill>
              </a:rPr>
              <a:t>Division</a:t>
            </a:r>
            <a:endParaRPr lang="en-US" altLang="en-US" sz="1400" b="1" dirty="0">
              <a:solidFill>
                <a:srgbClr val="FFFFFF"/>
              </a:solidFill>
            </a:endParaRPr>
          </a:p>
          <a:p>
            <a:pPr algn="ctr"/>
            <a:r>
              <a:rPr lang="en-US" altLang="en-US" sz="2000" b="1" dirty="0">
                <a:solidFill>
                  <a:srgbClr val="FFFFFF"/>
                </a:solidFill>
              </a:rPr>
              <a:t>4</a:t>
            </a:r>
          </a:p>
        </p:txBody>
      </p:sp>
      <p:sp>
        <p:nvSpPr>
          <p:cNvPr id="4102" name="Rectangle 91"/>
          <p:cNvSpPr>
            <a:spLocks noChangeArrowheads="1"/>
          </p:cNvSpPr>
          <p:nvPr/>
        </p:nvSpPr>
        <p:spPr bwMode="auto">
          <a:xfrm>
            <a:off x="3794125" y="925513"/>
            <a:ext cx="1554163" cy="741362"/>
          </a:xfrm>
          <a:prstGeom prst="rect">
            <a:avLst/>
          </a:prstGeom>
          <a:solidFill>
            <a:srgbClr val="660066"/>
          </a:solidFill>
          <a:ln w="19050">
            <a:solidFill>
              <a:srgbClr val="FFCC00"/>
            </a:solidFill>
            <a:miter lim="800000"/>
            <a:headEnd/>
            <a:tailEnd/>
          </a:ln>
        </p:spPr>
        <p:txBody>
          <a:bodyPr wrap="none" anchor="ctr"/>
          <a:lstStyle/>
          <a:p>
            <a:pPr algn="ctr"/>
            <a:r>
              <a:rPr lang="en-US" altLang="en-US" sz="1400" b="1" dirty="0" smtClean="0">
                <a:solidFill>
                  <a:srgbClr val="FFFFFF"/>
                </a:solidFill>
              </a:rPr>
              <a:t>Multiplication</a:t>
            </a:r>
            <a:endParaRPr lang="en-US" altLang="en-US" sz="1400" b="1" dirty="0">
              <a:solidFill>
                <a:srgbClr val="FFFFFF"/>
              </a:solidFill>
            </a:endParaRPr>
          </a:p>
          <a:p>
            <a:pPr algn="ctr"/>
            <a:r>
              <a:rPr lang="en-US" altLang="en-US" sz="2000" b="1" dirty="0">
                <a:solidFill>
                  <a:srgbClr val="FFFFFF"/>
                </a:solidFill>
              </a:rPr>
              <a:t>3</a:t>
            </a:r>
          </a:p>
        </p:txBody>
      </p:sp>
      <p:sp>
        <p:nvSpPr>
          <p:cNvPr id="4103" name="Rectangle 92"/>
          <p:cNvSpPr>
            <a:spLocks noChangeArrowheads="1"/>
          </p:cNvSpPr>
          <p:nvPr/>
        </p:nvSpPr>
        <p:spPr bwMode="auto">
          <a:xfrm>
            <a:off x="6902450" y="925513"/>
            <a:ext cx="1554163" cy="741362"/>
          </a:xfrm>
          <a:prstGeom prst="rect">
            <a:avLst/>
          </a:prstGeom>
          <a:solidFill>
            <a:srgbClr val="660066"/>
          </a:solidFill>
          <a:ln w="19050">
            <a:solidFill>
              <a:srgbClr val="FFCC00"/>
            </a:solidFill>
            <a:miter lim="800000"/>
            <a:headEnd/>
            <a:tailEnd/>
          </a:ln>
        </p:spPr>
        <p:txBody>
          <a:bodyPr wrap="none" anchor="ctr"/>
          <a:lstStyle/>
          <a:p>
            <a:pPr algn="ctr"/>
            <a:r>
              <a:rPr lang="en-US" altLang="en-US" sz="1400" b="1" dirty="0">
                <a:solidFill>
                  <a:srgbClr val="FFFFFF"/>
                </a:solidFill>
              </a:rPr>
              <a:t>Reciprocals</a:t>
            </a:r>
          </a:p>
          <a:p>
            <a:pPr algn="ctr"/>
            <a:r>
              <a:rPr lang="en-US" altLang="en-US" sz="2000" b="1" dirty="0">
                <a:solidFill>
                  <a:srgbClr val="FFFFFF"/>
                </a:solidFill>
              </a:rPr>
              <a:t>5</a:t>
            </a:r>
          </a:p>
        </p:txBody>
      </p:sp>
      <p:sp>
        <p:nvSpPr>
          <p:cNvPr id="4104" name="Rectangle 95"/>
          <p:cNvSpPr>
            <a:spLocks noChangeArrowheads="1"/>
          </p:cNvSpPr>
          <p:nvPr/>
        </p:nvSpPr>
        <p:spPr bwMode="auto">
          <a:xfrm>
            <a:off x="685800" y="16668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3" action="ppaction://hlinksldjump"/>
              </a:rPr>
              <a:t>$100</a:t>
            </a:r>
            <a:endParaRPr lang="en-US" altLang="en-US" sz="3600" b="1">
              <a:solidFill>
                <a:srgbClr val="FFFFFF"/>
              </a:solidFill>
            </a:endParaRPr>
          </a:p>
        </p:txBody>
      </p:sp>
      <p:sp>
        <p:nvSpPr>
          <p:cNvPr id="4105" name="Rectangle 96"/>
          <p:cNvSpPr>
            <a:spLocks noChangeArrowheads="1"/>
          </p:cNvSpPr>
          <p:nvPr/>
        </p:nvSpPr>
        <p:spPr bwMode="auto">
          <a:xfrm>
            <a:off x="2239963" y="16668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4" action="ppaction://hlinksldjump"/>
              </a:rPr>
              <a:t>$100</a:t>
            </a:r>
            <a:endParaRPr lang="en-US" altLang="en-US" sz="3600" b="1">
              <a:solidFill>
                <a:srgbClr val="FFFFFF"/>
              </a:solidFill>
            </a:endParaRPr>
          </a:p>
        </p:txBody>
      </p:sp>
      <p:sp>
        <p:nvSpPr>
          <p:cNvPr id="4106" name="Rectangle 97"/>
          <p:cNvSpPr>
            <a:spLocks noChangeArrowheads="1"/>
          </p:cNvSpPr>
          <p:nvPr/>
        </p:nvSpPr>
        <p:spPr bwMode="auto">
          <a:xfrm>
            <a:off x="5348288" y="16668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5" action="ppaction://hlinksldjump"/>
              </a:rPr>
              <a:t>$100</a:t>
            </a:r>
            <a:endParaRPr lang="en-US" altLang="en-US" sz="3600" b="1">
              <a:solidFill>
                <a:srgbClr val="FFFFFF"/>
              </a:solidFill>
            </a:endParaRPr>
          </a:p>
        </p:txBody>
      </p:sp>
      <p:sp>
        <p:nvSpPr>
          <p:cNvPr id="4107" name="Rectangle 98"/>
          <p:cNvSpPr>
            <a:spLocks noChangeArrowheads="1"/>
          </p:cNvSpPr>
          <p:nvPr/>
        </p:nvSpPr>
        <p:spPr bwMode="auto">
          <a:xfrm>
            <a:off x="3794125" y="16668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6" action="ppaction://hlinksldjump"/>
              </a:rPr>
              <a:t>$100</a:t>
            </a:r>
            <a:endParaRPr lang="en-US" altLang="en-US" sz="3600" b="1">
              <a:solidFill>
                <a:srgbClr val="FFFFFF"/>
              </a:solidFill>
            </a:endParaRPr>
          </a:p>
        </p:txBody>
      </p:sp>
      <p:sp>
        <p:nvSpPr>
          <p:cNvPr id="4108" name="Rectangle 99"/>
          <p:cNvSpPr>
            <a:spLocks noChangeArrowheads="1"/>
          </p:cNvSpPr>
          <p:nvPr/>
        </p:nvSpPr>
        <p:spPr bwMode="auto">
          <a:xfrm>
            <a:off x="6902450" y="16668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7" action="ppaction://hlinksldjump"/>
              </a:rPr>
              <a:t>$100</a:t>
            </a:r>
            <a:endParaRPr lang="en-US" altLang="en-US" sz="3600" b="1">
              <a:solidFill>
                <a:srgbClr val="FFFFFF"/>
              </a:solidFill>
            </a:endParaRPr>
          </a:p>
        </p:txBody>
      </p:sp>
      <p:sp>
        <p:nvSpPr>
          <p:cNvPr id="4109" name="Rectangle 101"/>
          <p:cNvSpPr>
            <a:spLocks noChangeArrowheads="1"/>
          </p:cNvSpPr>
          <p:nvPr/>
        </p:nvSpPr>
        <p:spPr bwMode="auto">
          <a:xfrm>
            <a:off x="685800" y="25812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8" action="ppaction://hlinksldjump"/>
              </a:rPr>
              <a:t>$200</a:t>
            </a:r>
            <a:endParaRPr lang="en-US" altLang="en-US" sz="3600" b="1">
              <a:solidFill>
                <a:srgbClr val="FFFFFF"/>
              </a:solidFill>
            </a:endParaRPr>
          </a:p>
        </p:txBody>
      </p:sp>
      <p:sp>
        <p:nvSpPr>
          <p:cNvPr id="4110" name="Rectangle 102"/>
          <p:cNvSpPr>
            <a:spLocks noChangeArrowheads="1"/>
          </p:cNvSpPr>
          <p:nvPr/>
        </p:nvSpPr>
        <p:spPr bwMode="auto">
          <a:xfrm>
            <a:off x="2239963" y="25812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9" action="ppaction://hlinksldjump"/>
              </a:rPr>
              <a:t>$200</a:t>
            </a:r>
            <a:endParaRPr lang="en-US" altLang="en-US" sz="3600" b="1">
              <a:solidFill>
                <a:srgbClr val="FFFFFF"/>
              </a:solidFill>
            </a:endParaRPr>
          </a:p>
        </p:txBody>
      </p:sp>
      <p:sp>
        <p:nvSpPr>
          <p:cNvPr id="4111" name="Rectangle 103"/>
          <p:cNvSpPr>
            <a:spLocks noChangeArrowheads="1"/>
          </p:cNvSpPr>
          <p:nvPr/>
        </p:nvSpPr>
        <p:spPr bwMode="auto">
          <a:xfrm>
            <a:off x="5348288" y="25812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0" action="ppaction://hlinksldjump"/>
              </a:rPr>
              <a:t>$200</a:t>
            </a:r>
            <a:endParaRPr lang="en-US" altLang="en-US" sz="3600" b="1">
              <a:solidFill>
                <a:srgbClr val="FFFFFF"/>
              </a:solidFill>
            </a:endParaRPr>
          </a:p>
        </p:txBody>
      </p:sp>
      <p:sp>
        <p:nvSpPr>
          <p:cNvPr id="4112" name="Rectangle 104"/>
          <p:cNvSpPr>
            <a:spLocks noChangeArrowheads="1"/>
          </p:cNvSpPr>
          <p:nvPr/>
        </p:nvSpPr>
        <p:spPr bwMode="auto">
          <a:xfrm>
            <a:off x="3794125" y="25812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1" action="ppaction://hlinksldjump"/>
              </a:rPr>
              <a:t>$200</a:t>
            </a:r>
            <a:endParaRPr lang="en-US" altLang="en-US" sz="3600" b="1">
              <a:solidFill>
                <a:srgbClr val="FFFFFF"/>
              </a:solidFill>
            </a:endParaRPr>
          </a:p>
        </p:txBody>
      </p:sp>
      <p:sp>
        <p:nvSpPr>
          <p:cNvPr id="4113" name="Rectangle 105"/>
          <p:cNvSpPr>
            <a:spLocks noChangeArrowheads="1"/>
          </p:cNvSpPr>
          <p:nvPr/>
        </p:nvSpPr>
        <p:spPr bwMode="auto">
          <a:xfrm>
            <a:off x="6902450" y="25812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2" action="ppaction://hlinksldjump"/>
              </a:rPr>
              <a:t>$200</a:t>
            </a:r>
            <a:endParaRPr lang="en-US" altLang="en-US" sz="3600" b="1">
              <a:solidFill>
                <a:srgbClr val="FFFFFF"/>
              </a:solidFill>
            </a:endParaRPr>
          </a:p>
        </p:txBody>
      </p:sp>
      <p:sp>
        <p:nvSpPr>
          <p:cNvPr id="4114" name="Rectangle 107"/>
          <p:cNvSpPr>
            <a:spLocks noChangeArrowheads="1"/>
          </p:cNvSpPr>
          <p:nvPr/>
        </p:nvSpPr>
        <p:spPr bwMode="auto">
          <a:xfrm>
            <a:off x="685800" y="34956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3" action="ppaction://hlinksldjump"/>
              </a:rPr>
              <a:t>$300</a:t>
            </a:r>
            <a:endParaRPr lang="en-US" altLang="en-US" sz="3600" b="1">
              <a:solidFill>
                <a:srgbClr val="FFFFFF"/>
              </a:solidFill>
            </a:endParaRPr>
          </a:p>
        </p:txBody>
      </p:sp>
      <p:sp>
        <p:nvSpPr>
          <p:cNvPr id="4115" name="Rectangle 108"/>
          <p:cNvSpPr>
            <a:spLocks noChangeArrowheads="1"/>
          </p:cNvSpPr>
          <p:nvPr/>
        </p:nvSpPr>
        <p:spPr bwMode="auto">
          <a:xfrm>
            <a:off x="2239963" y="34956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4" action="ppaction://hlinksldjump"/>
              </a:rPr>
              <a:t>$300</a:t>
            </a:r>
            <a:endParaRPr lang="en-US" altLang="en-US" sz="3600" b="1">
              <a:solidFill>
                <a:srgbClr val="FFFFFF"/>
              </a:solidFill>
            </a:endParaRPr>
          </a:p>
        </p:txBody>
      </p:sp>
      <p:sp>
        <p:nvSpPr>
          <p:cNvPr id="4116" name="Rectangle 109"/>
          <p:cNvSpPr>
            <a:spLocks noChangeArrowheads="1"/>
          </p:cNvSpPr>
          <p:nvPr/>
        </p:nvSpPr>
        <p:spPr bwMode="auto">
          <a:xfrm>
            <a:off x="5348288" y="34956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5" action="ppaction://hlinksldjump"/>
              </a:rPr>
              <a:t>$300</a:t>
            </a:r>
            <a:endParaRPr lang="en-US" altLang="en-US" sz="3600" b="1">
              <a:solidFill>
                <a:srgbClr val="FFFFFF"/>
              </a:solidFill>
            </a:endParaRPr>
          </a:p>
        </p:txBody>
      </p:sp>
      <p:sp>
        <p:nvSpPr>
          <p:cNvPr id="4117" name="Rectangle 110"/>
          <p:cNvSpPr>
            <a:spLocks noChangeArrowheads="1"/>
          </p:cNvSpPr>
          <p:nvPr/>
        </p:nvSpPr>
        <p:spPr bwMode="auto">
          <a:xfrm>
            <a:off x="3794125" y="34956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6" action="ppaction://hlinksldjump"/>
              </a:rPr>
              <a:t>$300</a:t>
            </a:r>
            <a:endParaRPr lang="en-US" altLang="en-US" sz="3600" b="1">
              <a:solidFill>
                <a:srgbClr val="FFFFFF"/>
              </a:solidFill>
            </a:endParaRPr>
          </a:p>
        </p:txBody>
      </p:sp>
      <p:sp>
        <p:nvSpPr>
          <p:cNvPr id="4118" name="Rectangle 111"/>
          <p:cNvSpPr>
            <a:spLocks noChangeArrowheads="1"/>
          </p:cNvSpPr>
          <p:nvPr/>
        </p:nvSpPr>
        <p:spPr bwMode="auto">
          <a:xfrm>
            <a:off x="6902450" y="34956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7" action="ppaction://hlinksldjump"/>
              </a:rPr>
              <a:t>$300</a:t>
            </a:r>
            <a:endParaRPr lang="en-US" altLang="en-US" sz="3600" b="1">
              <a:solidFill>
                <a:srgbClr val="FFFFFF"/>
              </a:solidFill>
            </a:endParaRPr>
          </a:p>
        </p:txBody>
      </p:sp>
      <p:sp>
        <p:nvSpPr>
          <p:cNvPr id="4119" name="Rectangle 113"/>
          <p:cNvSpPr>
            <a:spLocks noChangeArrowheads="1"/>
          </p:cNvSpPr>
          <p:nvPr/>
        </p:nvSpPr>
        <p:spPr bwMode="auto">
          <a:xfrm>
            <a:off x="685800" y="44100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8" action="ppaction://hlinksldjump"/>
              </a:rPr>
              <a:t>$400</a:t>
            </a:r>
            <a:endParaRPr lang="en-US" altLang="en-US" sz="3600" b="1">
              <a:solidFill>
                <a:srgbClr val="FFFFFF"/>
              </a:solidFill>
            </a:endParaRPr>
          </a:p>
        </p:txBody>
      </p:sp>
      <p:sp>
        <p:nvSpPr>
          <p:cNvPr id="4120" name="Rectangle 114"/>
          <p:cNvSpPr>
            <a:spLocks noChangeArrowheads="1"/>
          </p:cNvSpPr>
          <p:nvPr/>
        </p:nvSpPr>
        <p:spPr bwMode="auto">
          <a:xfrm>
            <a:off x="2239963" y="44100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9" action="ppaction://hlinksldjump"/>
              </a:rPr>
              <a:t>$400</a:t>
            </a:r>
            <a:endParaRPr lang="en-US" altLang="en-US" sz="3600" b="1">
              <a:solidFill>
                <a:srgbClr val="FFFFFF"/>
              </a:solidFill>
            </a:endParaRPr>
          </a:p>
        </p:txBody>
      </p:sp>
      <p:sp>
        <p:nvSpPr>
          <p:cNvPr id="4121" name="Rectangle 115"/>
          <p:cNvSpPr>
            <a:spLocks noChangeArrowheads="1"/>
          </p:cNvSpPr>
          <p:nvPr/>
        </p:nvSpPr>
        <p:spPr bwMode="auto">
          <a:xfrm>
            <a:off x="5348288" y="44100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20" action="ppaction://hlinksldjump"/>
              </a:rPr>
              <a:t>$400</a:t>
            </a:r>
            <a:endParaRPr lang="en-US" altLang="en-US" sz="3600" b="1">
              <a:solidFill>
                <a:srgbClr val="FFFFFF"/>
              </a:solidFill>
            </a:endParaRPr>
          </a:p>
        </p:txBody>
      </p:sp>
      <p:sp>
        <p:nvSpPr>
          <p:cNvPr id="4122" name="Rectangle 116"/>
          <p:cNvSpPr>
            <a:spLocks noChangeArrowheads="1"/>
          </p:cNvSpPr>
          <p:nvPr/>
        </p:nvSpPr>
        <p:spPr bwMode="auto">
          <a:xfrm>
            <a:off x="3794125" y="44100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21" action="ppaction://hlinksldjump"/>
              </a:rPr>
              <a:t>$400</a:t>
            </a:r>
            <a:endParaRPr lang="en-US" altLang="en-US" sz="3600" b="1">
              <a:solidFill>
                <a:srgbClr val="FFFFFF"/>
              </a:solidFill>
            </a:endParaRPr>
          </a:p>
        </p:txBody>
      </p:sp>
      <p:sp>
        <p:nvSpPr>
          <p:cNvPr id="4123" name="Rectangle 117"/>
          <p:cNvSpPr>
            <a:spLocks noChangeArrowheads="1"/>
          </p:cNvSpPr>
          <p:nvPr/>
        </p:nvSpPr>
        <p:spPr bwMode="auto">
          <a:xfrm>
            <a:off x="6902450" y="44100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22" action="ppaction://hlinksldjump"/>
              </a:rPr>
              <a:t>$400</a:t>
            </a:r>
            <a:endParaRPr lang="en-US" altLang="en-US" sz="3600" b="1">
              <a:solidFill>
                <a:srgbClr val="FFFFFF"/>
              </a:solidFill>
            </a:endParaRPr>
          </a:p>
        </p:txBody>
      </p:sp>
      <p:sp>
        <p:nvSpPr>
          <p:cNvPr id="4124" name="Rectangle 119"/>
          <p:cNvSpPr>
            <a:spLocks noChangeArrowheads="1"/>
          </p:cNvSpPr>
          <p:nvPr/>
        </p:nvSpPr>
        <p:spPr bwMode="auto">
          <a:xfrm>
            <a:off x="685800" y="53244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23" action="ppaction://hlinksldjump"/>
              </a:rPr>
              <a:t>$500</a:t>
            </a:r>
            <a:endParaRPr lang="en-US" altLang="en-US" sz="3600" b="1">
              <a:solidFill>
                <a:srgbClr val="FFFFFF"/>
              </a:solidFill>
            </a:endParaRPr>
          </a:p>
        </p:txBody>
      </p:sp>
      <p:sp>
        <p:nvSpPr>
          <p:cNvPr id="4125" name="Rectangle 120"/>
          <p:cNvSpPr>
            <a:spLocks noChangeArrowheads="1"/>
          </p:cNvSpPr>
          <p:nvPr/>
        </p:nvSpPr>
        <p:spPr bwMode="auto">
          <a:xfrm>
            <a:off x="2238375" y="53244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24" action="ppaction://hlinksldjump"/>
              </a:rPr>
              <a:t>$500</a:t>
            </a:r>
            <a:endParaRPr lang="en-US" altLang="en-US" sz="3600" b="1">
              <a:solidFill>
                <a:srgbClr val="FFFFFF"/>
              </a:solidFill>
            </a:endParaRPr>
          </a:p>
        </p:txBody>
      </p:sp>
      <p:sp>
        <p:nvSpPr>
          <p:cNvPr id="4126" name="Rectangle 121"/>
          <p:cNvSpPr>
            <a:spLocks noChangeArrowheads="1"/>
          </p:cNvSpPr>
          <p:nvPr/>
        </p:nvSpPr>
        <p:spPr bwMode="auto">
          <a:xfrm>
            <a:off x="5348288" y="53244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25" action="ppaction://hlinksldjump"/>
              </a:rPr>
              <a:t>$500</a:t>
            </a:r>
            <a:endParaRPr lang="en-US" altLang="en-US" sz="3600" b="1">
              <a:solidFill>
                <a:srgbClr val="FFFFFF"/>
              </a:solidFill>
            </a:endParaRPr>
          </a:p>
        </p:txBody>
      </p:sp>
      <p:sp>
        <p:nvSpPr>
          <p:cNvPr id="4127" name="Rectangle 122"/>
          <p:cNvSpPr>
            <a:spLocks noChangeArrowheads="1"/>
          </p:cNvSpPr>
          <p:nvPr/>
        </p:nvSpPr>
        <p:spPr bwMode="auto">
          <a:xfrm>
            <a:off x="3794125" y="53244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26" action="ppaction://hlinksldjump"/>
              </a:rPr>
              <a:t>$500</a:t>
            </a:r>
            <a:endParaRPr lang="en-US" altLang="en-US" sz="3600" b="1">
              <a:solidFill>
                <a:srgbClr val="FFFFFF"/>
              </a:solidFill>
            </a:endParaRPr>
          </a:p>
        </p:txBody>
      </p:sp>
      <p:sp>
        <p:nvSpPr>
          <p:cNvPr id="4128" name="Rectangle 123"/>
          <p:cNvSpPr>
            <a:spLocks noChangeArrowheads="1"/>
          </p:cNvSpPr>
          <p:nvPr/>
        </p:nvSpPr>
        <p:spPr bwMode="auto">
          <a:xfrm>
            <a:off x="6902450" y="53244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27" action="ppaction://hlinksldjump"/>
              </a:rPr>
              <a:t>$500</a:t>
            </a:r>
            <a:endParaRPr lang="en-US" altLang="en-US" sz="3600" b="1">
              <a:solidFill>
                <a:srgbClr val="FFFFFF"/>
              </a:solidFill>
            </a:endParaRPr>
          </a:p>
        </p:txBody>
      </p:sp>
      <p:sp>
        <p:nvSpPr>
          <p:cNvPr id="4129" name="AutoShape 155">
            <a:hlinkClick r:id="rId28" action="ppaction://hlinksldjump" highlightClick="1"/>
          </p:cNvPr>
          <p:cNvSpPr>
            <a:spLocks noChangeArrowheads="1"/>
          </p:cNvSpPr>
          <p:nvPr/>
        </p:nvSpPr>
        <p:spPr bwMode="auto">
          <a:xfrm>
            <a:off x="3379788" y="6643688"/>
            <a:ext cx="825500" cy="214312"/>
          </a:xfrm>
          <a:prstGeom prst="actionButtonBlank">
            <a:avLst/>
          </a:prstGeom>
          <a:solidFill>
            <a:srgbClr val="660066"/>
          </a:solidFill>
          <a:ln w="9525">
            <a:noFill/>
            <a:miter lim="800000"/>
            <a:headEnd/>
            <a:tailEnd/>
          </a:ln>
        </p:spPr>
        <p:txBody>
          <a:bodyPr wrap="none" anchor="ctr"/>
          <a:lstStyle/>
          <a:p>
            <a:pPr algn="ctr"/>
            <a:r>
              <a:rPr lang="en-US" altLang="en-US" sz="1000" b="1">
                <a:solidFill>
                  <a:srgbClr val="FFFFFF"/>
                </a:solidFill>
              </a:rPr>
              <a:t>DIRECTIONS</a:t>
            </a:r>
          </a:p>
        </p:txBody>
      </p:sp>
      <p:sp>
        <p:nvSpPr>
          <p:cNvPr id="4130" name="AutoShape 156">
            <a:hlinkClick r:id="rId29" action="ppaction://hlinksldjump" highlightClick="1"/>
          </p:cNvPr>
          <p:cNvSpPr>
            <a:spLocks noChangeArrowheads="1"/>
          </p:cNvSpPr>
          <p:nvPr/>
        </p:nvSpPr>
        <p:spPr bwMode="auto">
          <a:xfrm>
            <a:off x="4935538" y="6643688"/>
            <a:ext cx="825500" cy="214312"/>
          </a:xfrm>
          <a:prstGeom prst="actionButtonBlank">
            <a:avLst/>
          </a:prstGeom>
          <a:solidFill>
            <a:srgbClr val="660066"/>
          </a:solidFill>
          <a:ln w="9525">
            <a:noFill/>
            <a:miter lim="800000"/>
            <a:headEnd/>
            <a:tailEnd/>
          </a:ln>
        </p:spPr>
        <p:txBody>
          <a:bodyPr wrap="none" anchor="ctr"/>
          <a:lstStyle/>
          <a:p>
            <a:pPr algn="ctr"/>
            <a:r>
              <a:rPr lang="en-US" altLang="en-US" sz="1000" b="1">
                <a:solidFill>
                  <a:srgbClr val="FFFFFF"/>
                </a:solidFill>
              </a:rPr>
              <a:t>TITLE PAGE</a:t>
            </a:r>
          </a:p>
        </p:txBody>
      </p:sp>
      <p:sp>
        <p:nvSpPr>
          <p:cNvPr id="4131" name="Rectangle 159"/>
          <p:cNvSpPr>
            <a:spLocks noChangeArrowheads="1"/>
          </p:cNvSpPr>
          <p:nvPr/>
        </p:nvSpPr>
        <p:spPr bwMode="auto">
          <a:xfrm>
            <a:off x="685800" y="606425"/>
            <a:ext cx="7770813" cy="319088"/>
          </a:xfrm>
          <a:prstGeom prst="rect">
            <a:avLst/>
          </a:prstGeom>
          <a:solidFill>
            <a:srgbClr val="660066"/>
          </a:solidFill>
          <a:ln w="19050" algn="ctr">
            <a:solidFill>
              <a:srgbClr val="FFCC00"/>
            </a:solidFill>
            <a:miter lim="800000"/>
            <a:headEnd/>
            <a:tailEnd/>
          </a:ln>
        </p:spPr>
        <p:txBody>
          <a:bodyPr wrap="none" anchor="ctr"/>
          <a:lstStyle/>
          <a:p>
            <a:pPr algn="ctr"/>
            <a:r>
              <a:rPr lang="en-US" altLang="en-US" i="1" dirty="0" smtClean="0">
                <a:solidFill>
                  <a:schemeClr val="bg1"/>
                </a:solidFill>
              </a:rPr>
              <a:t>Equations</a:t>
            </a:r>
            <a:endParaRPr lang="en-US" altLang="en-US" i="1" dirty="0">
              <a:solidFill>
                <a:schemeClr val="bg1"/>
              </a:solidFill>
            </a:endParaRPr>
          </a:p>
        </p:txBody>
      </p:sp>
    </p:spTree>
  </p:cSld>
  <p:clrMapOvr>
    <a:masterClrMapping/>
  </p:clrMapOvr>
  <p:transition spd="med" advClick="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rPr>
              <a:t>Improper to Mixed</a:t>
            </a:r>
            <a:br>
              <a:rPr lang="en-US" altLang="en-US" sz="4000" b="1" dirty="0">
                <a:solidFill>
                  <a:srgbClr val="FFFFFF"/>
                </a:solidFill>
              </a:rPr>
            </a:br>
            <a:r>
              <a:rPr lang="en-US" altLang="en-US" sz="4000" b="1" dirty="0">
                <a:solidFill>
                  <a:srgbClr val="FFFFFF"/>
                </a:solidFill>
              </a:rPr>
              <a:t>$100</a:t>
            </a:r>
          </a:p>
        </p:txBody>
      </p:sp>
      <p:sp>
        <p:nvSpPr>
          <p:cNvPr id="5123" name="Rectangle 3"/>
          <p:cNvSpPr>
            <a:spLocks noGrp="1" noChangeArrowheads="1"/>
          </p:cNvSpPr>
          <p:nvPr>
            <p:ph type="body" idx="1"/>
          </p:nvPr>
        </p:nvSpPr>
        <p:spPr>
          <a:xfrm>
            <a:off x="666750" y="2560638"/>
            <a:ext cx="7812088" cy="871537"/>
          </a:xfrm>
        </p:spPr>
        <p:txBody>
          <a:bodyPr/>
          <a:lstStyle/>
          <a:p>
            <a:pPr algn="ctr" eaLnBrk="1" hangingPunct="1">
              <a:buFontTx/>
              <a:buNone/>
            </a:pPr>
            <a:r>
              <a:rPr lang="en-US" altLang="en-US" sz="3600" b="1" u="sng" dirty="0" smtClean="0">
                <a:solidFill>
                  <a:srgbClr val="9900FF"/>
                </a:solidFill>
              </a:rPr>
              <a:t>13</a:t>
            </a:r>
          </a:p>
          <a:p>
            <a:pPr algn="ctr" eaLnBrk="1" hangingPunct="1">
              <a:buFontTx/>
              <a:buNone/>
            </a:pPr>
            <a:r>
              <a:rPr lang="en-US" altLang="en-US" sz="3600" b="1" dirty="0" smtClean="0">
                <a:solidFill>
                  <a:srgbClr val="9900FF"/>
                </a:solidFill>
              </a:rPr>
              <a:t>5</a:t>
            </a:r>
          </a:p>
        </p:txBody>
      </p:sp>
      <p:sp>
        <p:nvSpPr>
          <p:cNvPr id="3076" name="Text Box 4"/>
          <p:cNvSpPr txBox="1">
            <a:spLocks noChangeArrowheads="1"/>
          </p:cNvSpPr>
          <p:nvPr/>
        </p:nvSpPr>
        <p:spPr bwMode="auto">
          <a:xfrm>
            <a:off x="666750" y="4592638"/>
            <a:ext cx="7812088" cy="914400"/>
          </a:xfrm>
          <a:prstGeom prst="rect">
            <a:avLst/>
          </a:prstGeom>
          <a:noFill/>
          <a:ln w="9525">
            <a:noFill/>
            <a:miter lim="800000"/>
            <a:headEnd/>
            <a:tailEnd/>
          </a:ln>
        </p:spPr>
        <p:txBody>
          <a:bodyPr>
            <a:spAutoFit/>
          </a:bodyPr>
          <a:lstStyle/>
          <a:p>
            <a:pPr algn="ctr">
              <a:spcBef>
                <a:spcPct val="50000"/>
              </a:spcBef>
            </a:pPr>
            <a:r>
              <a:rPr lang="en-US" altLang="en-US" sz="5400" b="1" dirty="0" smtClean="0">
                <a:solidFill>
                  <a:srgbClr val="660066"/>
                </a:solidFill>
              </a:rPr>
              <a:t>2  3/5</a:t>
            </a:r>
            <a:endParaRPr lang="en-US" altLang="en-US" sz="5400" b="1" dirty="0">
              <a:solidFill>
                <a:srgbClr val="660066"/>
              </a:solidFill>
            </a:endParaRPr>
          </a:p>
        </p:txBody>
      </p:sp>
      <p:sp>
        <p:nvSpPr>
          <p:cNvPr id="5125" name="AutoShape 13">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5126" name="Text Box 14"/>
          <p:cNvSpPr txBox="1">
            <a:spLocks noChangeArrowheads="1"/>
          </p:cNvSpPr>
          <p:nvPr/>
        </p:nvSpPr>
        <p:spPr bwMode="auto">
          <a:xfrm rot="1401656">
            <a:off x="6827838" y="1654175"/>
            <a:ext cx="2135187" cy="677863"/>
          </a:xfrm>
          <a:prstGeom prst="rect">
            <a:avLst/>
          </a:prstGeom>
          <a:solidFill>
            <a:srgbClr val="9900FF"/>
          </a:solidFill>
          <a:ln w="9525">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wipe(left)">
                                      <p:cBhvr>
                                        <p:cTn id="7" dur="20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latin typeface="Arial" charset="0"/>
              </a:rPr>
              <a:t>Improper to Mixed</a:t>
            </a:r>
            <a:r>
              <a:rPr lang="en-US" altLang="en-US" sz="4000" b="1" dirty="0">
                <a:solidFill>
                  <a:srgbClr val="FFFFFF"/>
                </a:solidFill>
              </a:rPr>
              <a:t> </a:t>
            </a:r>
            <a:br>
              <a:rPr lang="en-US" altLang="en-US" sz="4000" b="1" dirty="0">
                <a:solidFill>
                  <a:srgbClr val="FFFFFF"/>
                </a:solidFill>
              </a:rPr>
            </a:br>
            <a:r>
              <a:rPr lang="en-US" altLang="en-US" sz="4000" b="1" dirty="0">
                <a:solidFill>
                  <a:srgbClr val="FFFFFF"/>
                </a:solidFill>
              </a:rPr>
              <a:t>$200</a:t>
            </a:r>
          </a:p>
        </p:txBody>
      </p:sp>
      <p:sp>
        <p:nvSpPr>
          <p:cNvPr id="6147" name="Rectangle 3"/>
          <p:cNvSpPr>
            <a:spLocks noGrp="1" noChangeArrowheads="1"/>
          </p:cNvSpPr>
          <p:nvPr>
            <p:ph type="body" idx="1"/>
          </p:nvPr>
        </p:nvSpPr>
        <p:spPr>
          <a:xfrm>
            <a:off x="666750" y="2468563"/>
            <a:ext cx="7812088" cy="2743200"/>
          </a:xfrm>
          <a:noFill/>
        </p:spPr>
        <p:txBody>
          <a:bodyPr/>
          <a:lstStyle/>
          <a:p>
            <a:pPr algn="ctr" eaLnBrk="1" hangingPunct="1">
              <a:buFontTx/>
              <a:buNone/>
            </a:pPr>
            <a:r>
              <a:rPr lang="en-US" altLang="en-US" sz="3600" b="1" u="sng" dirty="0" smtClean="0">
                <a:solidFill>
                  <a:srgbClr val="9900FF"/>
                </a:solidFill>
              </a:rPr>
              <a:t>11</a:t>
            </a:r>
          </a:p>
          <a:p>
            <a:pPr algn="ctr" eaLnBrk="1" hangingPunct="1">
              <a:buFontTx/>
              <a:buNone/>
            </a:pPr>
            <a:r>
              <a:rPr lang="en-US" altLang="en-US" sz="3600" b="1" dirty="0" smtClean="0">
                <a:solidFill>
                  <a:srgbClr val="9900FF"/>
                </a:solidFill>
              </a:rPr>
              <a:t>2</a:t>
            </a:r>
          </a:p>
        </p:txBody>
      </p:sp>
      <p:sp>
        <p:nvSpPr>
          <p:cNvPr id="4104" name="Text Box 8"/>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5  1/2</a:t>
            </a:r>
            <a:endParaRPr lang="en-US" altLang="en-US" sz="5400" b="1" dirty="0">
              <a:solidFill>
                <a:srgbClr val="660066"/>
              </a:solidFill>
            </a:endParaRPr>
          </a:p>
        </p:txBody>
      </p:sp>
      <p:sp>
        <p:nvSpPr>
          <p:cNvPr id="6149" name="AutoShape 11">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6150" name="Text Box 12"/>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04"/>
                                        </p:tgtEl>
                                        <p:attrNameLst>
                                          <p:attrName>style.visibility</p:attrName>
                                        </p:attrNameLst>
                                      </p:cBhvr>
                                      <p:to>
                                        <p:strVal val="visible"/>
                                      </p:to>
                                    </p:set>
                                    <p:animEffect transition="in" filter="wipe(left)">
                                      <p:cBhvr>
                                        <p:cTn id="7" dur="2000"/>
                                        <p:tgtEl>
                                          <p:spTgt spid="4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latin typeface="Arial" charset="0"/>
              </a:rPr>
              <a:t>Improper to Mixed</a:t>
            </a:r>
            <a:r>
              <a:rPr lang="en-US" altLang="en-US" sz="4000" b="1" dirty="0">
                <a:solidFill>
                  <a:srgbClr val="FFFFFF"/>
                </a:solidFill>
              </a:rPr>
              <a:t> </a:t>
            </a:r>
            <a:br>
              <a:rPr lang="en-US" altLang="en-US" sz="4000" b="1" dirty="0">
                <a:solidFill>
                  <a:srgbClr val="FFFFFF"/>
                </a:solidFill>
              </a:rPr>
            </a:br>
            <a:r>
              <a:rPr lang="en-US" altLang="en-US" sz="4000" b="1" dirty="0">
                <a:solidFill>
                  <a:srgbClr val="FFFFFF"/>
                </a:solidFill>
              </a:rPr>
              <a:t>$300</a:t>
            </a:r>
          </a:p>
        </p:txBody>
      </p:sp>
      <p:sp>
        <p:nvSpPr>
          <p:cNvPr id="7171" name="Rectangle 3"/>
          <p:cNvSpPr>
            <a:spLocks noGrp="1" noChangeArrowheads="1"/>
          </p:cNvSpPr>
          <p:nvPr>
            <p:ph type="body" idx="1"/>
          </p:nvPr>
        </p:nvSpPr>
        <p:spPr>
          <a:xfrm>
            <a:off x="666750" y="2519363"/>
            <a:ext cx="7812088" cy="2743200"/>
          </a:xfrm>
          <a:noFill/>
        </p:spPr>
        <p:txBody>
          <a:bodyPr/>
          <a:lstStyle/>
          <a:p>
            <a:pPr algn="ctr" eaLnBrk="1" hangingPunct="1">
              <a:buFontTx/>
              <a:buNone/>
            </a:pPr>
            <a:r>
              <a:rPr lang="en-US" altLang="en-US" sz="3600" b="1" u="sng" dirty="0" smtClean="0">
                <a:solidFill>
                  <a:srgbClr val="9900FF"/>
                </a:solidFill>
              </a:rPr>
              <a:t>35</a:t>
            </a:r>
          </a:p>
          <a:p>
            <a:pPr algn="ctr" eaLnBrk="1" hangingPunct="1">
              <a:buFontTx/>
              <a:buNone/>
            </a:pPr>
            <a:r>
              <a:rPr lang="en-US" altLang="en-US" sz="3600" b="1" dirty="0" smtClean="0">
                <a:solidFill>
                  <a:srgbClr val="9900FF"/>
                </a:solidFill>
              </a:rPr>
              <a:t>6</a:t>
            </a:r>
          </a:p>
        </p:txBody>
      </p:sp>
      <p:sp>
        <p:nvSpPr>
          <p:cNvPr id="5128" name="Text Box 8"/>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5  5/6</a:t>
            </a:r>
            <a:endParaRPr lang="en-US" altLang="en-US" sz="5400" b="1" dirty="0">
              <a:solidFill>
                <a:srgbClr val="660066"/>
              </a:solidFill>
            </a:endParaRPr>
          </a:p>
        </p:txBody>
      </p:sp>
      <p:sp>
        <p:nvSpPr>
          <p:cNvPr id="7173" name="AutoShape 11">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7174" name="Text Box 12"/>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8"/>
                                        </p:tgtEl>
                                        <p:attrNameLst>
                                          <p:attrName>style.visibility</p:attrName>
                                        </p:attrNameLst>
                                      </p:cBhvr>
                                      <p:to>
                                        <p:strVal val="visible"/>
                                      </p:to>
                                    </p:set>
                                    <p:animEffect transition="in" filter="wipe(left)">
                                      <p:cBhvr>
                                        <p:cTn id="7" dur="2000"/>
                                        <p:tgtEl>
                                          <p:spTgt spid="5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latin typeface="Arial" charset="0"/>
              </a:rPr>
              <a:t>Improper to Mixed</a:t>
            </a:r>
            <a:r>
              <a:rPr lang="en-US" altLang="en-US" sz="4000" b="1" dirty="0">
                <a:solidFill>
                  <a:srgbClr val="FFFFFF"/>
                </a:solidFill>
              </a:rPr>
              <a:t> </a:t>
            </a:r>
            <a:br>
              <a:rPr lang="en-US" altLang="en-US" sz="4000" b="1" dirty="0">
                <a:solidFill>
                  <a:srgbClr val="FFFFFF"/>
                </a:solidFill>
              </a:rPr>
            </a:br>
            <a:r>
              <a:rPr lang="en-US" altLang="en-US" sz="4000" b="1" dirty="0">
                <a:solidFill>
                  <a:srgbClr val="FFFFFF"/>
                </a:solidFill>
              </a:rPr>
              <a:t>$400</a:t>
            </a:r>
          </a:p>
        </p:txBody>
      </p:sp>
      <p:sp>
        <p:nvSpPr>
          <p:cNvPr id="8195" name="Rectangle 3"/>
          <p:cNvSpPr>
            <a:spLocks noGrp="1" noChangeArrowheads="1"/>
          </p:cNvSpPr>
          <p:nvPr>
            <p:ph type="body" idx="1"/>
          </p:nvPr>
        </p:nvSpPr>
        <p:spPr>
          <a:xfrm>
            <a:off x="666750" y="2309813"/>
            <a:ext cx="7812088" cy="2743200"/>
          </a:xfrm>
          <a:noFill/>
        </p:spPr>
        <p:txBody>
          <a:bodyPr/>
          <a:lstStyle/>
          <a:p>
            <a:pPr algn="ctr" eaLnBrk="1" hangingPunct="1">
              <a:buFontTx/>
              <a:buNone/>
            </a:pPr>
            <a:r>
              <a:rPr lang="en-US" altLang="en-US" sz="3600" b="1" u="sng" dirty="0" smtClean="0">
                <a:solidFill>
                  <a:srgbClr val="9900FF"/>
                </a:solidFill>
              </a:rPr>
              <a:t>55</a:t>
            </a:r>
          </a:p>
          <a:p>
            <a:pPr algn="ctr" eaLnBrk="1" hangingPunct="1">
              <a:buFontTx/>
              <a:buNone/>
            </a:pPr>
            <a:r>
              <a:rPr lang="en-US" altLang="en-US" sz="3600" b="1" dirty="0" smtClean="0">
                <a:solidFill>
                  <a:srgbClr val="9900FF"/>
                </a:solidFill>
              </a:rPr>
              <a:t>8</a:t>
            </a:r>
          </a:p>
        </p:txBody>
      </p:sp>
      <p:sp>
        <p:nvSpPr>
          <p:cNvPr id="6152" name="Text Box 8"/>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6  7/8</a:t>
            </a:r>
            <a:endParaRPr lang="en-US" altLang="en-US" sz="5400" b="1" dirty="0">
              <a:solidFill>
                <a:srgbClr val="660066"/>
              </a:solidFill>
            </a:endParaRPr>
          </a:p>
        </p:txBody>
      </p:sp>
      <p:sp>
        <p:nvSpPr>
          <p:cNvPr id="8197" name="AutoShape 10">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8198" name="Text Box 11"/>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52"/>
                                        </p:tgtEl>
                                        <p:attrNameLst>
                                          <p:attrName>style.visibility</p:attrName>
                                        </p:attrNameLst>
                                      </p:cBhvr>
                                      <p:to>
                                        <p:strVal val="visible"/>
                                      </p:to>
                                    </p:set>
                                    <p:animEffect transition="in" filter="wipe(left)">
                                      <p:cBhvr>
                                        <p:cTn id="7" dur="2000"/>
                                        <p:tgtEl>
                                          <p:spTgt spid="6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latin typeface="Arial" charset="0"/>
              </a:rPr>
              <a:t>Improper to Mixed</a:t>
            </a:r>
            <a:r>
              <a:rPr lang="en-US" altLang="en-US" sz="4000" b="1" dirty="0">
                <a:solidFill>
                  <a:srgbClr val="FFFFFF"/>
                </a:solidFill>
              </a:rPr>
              <a:t> </a:t>
            </a:r>
            <a:br>
              <a:rPr lang="en-US" altLang="en-US" sz="4000" b="1" dirty="0">
                <a:solidFill>
                  <a:srgbClr val="FFFFFF"/>
                </a:solidFill>
              </a:rPr>
            </a:br>
            <a:r>
              <a:rPr lang="en-US" altLang="en-US" sz="4000" b="1" dirty="0">
                <a:solidFill>
                  <a:srgbClr val="FFFFFF"/>
                </a:solidFill>
              </a:rPr>
              <a:t>$500</a:t>
            </a:r>
          </a:p>
        </p:txBody>
      </p:sp>
      <p:sp>
        <p:nvSpPr>
          <p:cNvPr id="9219" name="Rectangle 3"/>
          <p:cNvSpPr>
            <a:spLocks noGrp="1" noChangeArrowheads="1"/>
          </p:cNvSpPr>
          <p:nvPr>
            <p:ph type="body" idx="1"/>
          </p:nvPr>
        </p:nvSpPr>
        <p:spPr>
          <a:xfrm>
            <a:off x="666750" y="2447925"/>
            <a:ext cx="7812088" cy="2743200"/>
          </a:xfrm>
          <a:noFill/>
        </p:spPr>
        <p:txBody>
          <a:bodyPr/>
          <a:lstStyle/>
          <a:p>
            <a:pPr algn="ctr" eaLnBrk="1" hangingPunct="1">
              <a:buFontTx/>
              <a:buNone/>
            </a:pPr>
            <a:r>
              <a:rPr lang="en-US" altLang="en-US" sz="3600" b="1" u="sng" dirty="0" smtClean="0">
                <a:solidFill>
                  <a:srgbClr val="9900FF"/>
                </a:solidFill>
              </a:rPr>
              <a:t>22</a:t>
            </a:r>
          </a:p>
          <a:p>
            <a:pPr algn="ctr" eaLnBrk="1" hangingPunct="1">
              <a:buFontTx/>
              <a:buNone/>
            </a:pPr>
            <a:r>
              <a:rPr lang="en-US" altLang="en-US" sz="3600" b="1" dirty="0" smtClean="0">
                <a:solidFill>
                  <a:srgbClr val="9900FF"/>
                </a:solidFill>
              </a:rPr>
              <a:t>4</a:t>
            </a:r>
          </a:p>
        </p:txBody>
      </p:sp>
      <p:sp>
        <p:nvSpPr>
          <p:cNvPr id="7176" name="Text Box 8"/>
          <p:cNvSpPr txBox="1">
            <a:spLocks noChangeArrowheads="1"/>
          </p:cNvSpPr>
          <p:nvPr/>
        </p:nvSpPr>
        <p:spPr bwMode="auto">
          <a:xfrm>
            <a:off x="438150" y="4748213"/>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5  1/2</a:t>
            </a:r>
            <a:endParaRPr lang="en-US" altLang="en-US" sz="5400" b="1" dirty="0">
              <a:solidFill>
                <a:srgbClr val="660066"/>
              </a:solidFill>
            </a:endParaRPr>
          </a:p>
        </p:txBody>
      </p:sp>
      <p:sp>
        <p:nvSpPr>
          <p:cNvPr id="9221" name="AutoShape 10">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9222" name="Text Box 11"/>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6"/>
                                        </p:tgtEl>
                                        <p:attrNameLst>
                                          <p:attrName>style.visibility</p:attrName>
                                        </p:attrNameLst>
                                      </p:cBhvr>
                                      <p:to>
                                        <p:strVal val="visible"/>
                                      </p:to>
                                    </p:set>
                                    <p:animEffect transition="in" filter="wipe(left)">
                                      <p:cBhvr>
                                        <p:cTn id="7" dur="2000"/>
                                        <p:tgtEl>
                                          <p:spTgt spid="71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rPr>
              <a:t>Mixed to Improper</a:t>
            </a:r>
            <a:br>
              <a:rPr lang="en-US" altLang="en-US" sz="4000" b="1" dirty="0">
                <a:solidFill>
                  <a:srgbClr val="FFFFFF"/>
                </a:solidFill>
              </a:rPr>
            </a:br>
            <a:r>
              <a:rPr lang="en-US" altLang="en-US" sz="4000" b="1" dirty="0">
                <a:solidFill>
                  <a:srgbClr val="FFFFFF"/>
                </a:solidFill>
              </a:rPr>
              <a:t>$100</a:t>
            </a:r>
          </a:p>
        </p:txBody>
      </p:sp>
      <p:sp>
        <p:nvSpPr>
          <p:cNvPr id="8200" name="Text Box 8"/>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7/2</a:t>
            </a:r>
            <a:endParaRPr lang="en-US" altLang="en-US" sz="5400" b="1" dirty="0">
              <a:solidFill>
                <a:srgbClr val="660066"/>
              </a:solidFill>
            </a:endParaRPr>
          </a:p>
        </p:txBody>
      </p:sp>
      <p:sp>
        <p:nvSpPr>
          <p:cNvPr id="10245" name="AutoShape 10">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0246" name="Text Box 11"/>
          <p:cNvSpPr txBox="1">
            <a:spLocks noChangeArrowheads="1"/>
          </p:cNvSpPr>
          <p:nvPr/>
        </p:nvSpPr>
        <p:spPr bwMode="auto">
          <a:xfrm rot="1401656">
            <a:off x="6884988" y="1347788"/>
            <a:ext cx="2135187" cy="677862"/>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7" name="Rectangle 3"/>
          <p:cNvSpPr txBox="1">
            <a:spLocks noChangeArrowheads="1"/>
          </p:cNvSpPr>
          <p:nvPr/>
        </p:nvSpPr>
        <p:spPr bwMode="auto">
          <a:xfrm>
            <a:off x="4410075" y="2365375"/>
            <a:ext cx="890588" cy="16494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altLang="en-US" sz="3600" b="1" i="0" u="sng" strike="noStrike" kern="0" cap="none" spc="0" normalizeH="0" baseline="0" noProof="0" dirty="0" smtClean="0">
                <a:ln>
                  <a:noFill/>
                </a:ln>
                <a:solidFill>
                  <a:srgbClr val="9900FF"/>
                </a:solidFill>
                <a:effectLst/>
                <a:uLnTx/>
                <a:uFillTx/>
                <a:latin typeface="+mn-lt"/>
                <a:ea typeface="+mn-ea"/>
                <a:cs typeface="+mn-cs"/>
              </a:rPr>
              <a:t>1</a:t>
            </a:r>
          </a:p>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altLang="en-US" sz="3600" b="1" i="0" u="none" strike="noStrike" kern="0" cap="none" spc="0" normalizeH="0" baseline="0" noProof="0" dirty="0" smtClean="0">
                <a:ln>
                  <a:noFill/>
                </a:ln>
                <a:solidFill>
                  <a:srgbClr val="9900FF"/>
                </a:solidFill>
                <a:effectLst/>
                <a:uLnTx/>
                <a:uFillTx/>
                <a:latin typeface="+mn-lt"/>
                <a:ea typeface="+mn-ea"/>
                <a:cs typeface="+mn-cs"/>
              </a:rPr>
              <a:t>2</a:t>
            </a:r>
          </a:p>
        </p:txBody>
      </p:sp>
      <p:sp>
        <p:nvSpPr>
          <p:cNvPr id="8" name="Rectangle 3"/>
          <p:cNvSpPr txBox="1">
            <a:spLocks noChangeArrowheads="1"/>
          </p:cNvSpPr>
          <p:nvPr/>
        </p:nvSpPr>
        <p:spPr bwMode="auto">
          <a:xfrm>
            <a:off x="3671887" y="2421191"/>
            <a:ext cx="890588" cy="16494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altLang="en-US" sz="6000" b="1" i="0" strike="noStrike" kern="0" cap="none" spc="0" normalizeH="0" baseline="0" noProof="0" dirty="0" smtClean="0">
                <a:ln>
                  <a:noFill/>
                </a:ln>
                <a:solidFill>
                  <a:srgbClr val="9900FF"/>
                </a:solidFill>
                <a:effectLst/>
                <a:uLnTx/>
                <a:uFillTx/>
                <a:latin typeface="+mn-lt"/>
                <a:ea typeface="+mn-ea"/>
                <a:cs typeface="+mn-cs"/>
              </a:rPr>
              <a:t>3</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200"/>
                                        </p:tgtEl>
                                        <p:attrNameLst>
                                          <p:attrName>style.visibility</p:attrName>
                                        </p:attrNameLst>
                                      </p:cBhvr>
                                      <p:to>
                                        <p:strVal val="visible"/>
                                      </p:to>
                                    </p:set>
                                    <p:animEffect transition="in" filter="wipe(left)">
                                      <p:cBhvr>
                                        <p:cTn id="7" dur="2000"/>
                                        <p:tgtEl>
                                          <p:spTgt spid="82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0" grpId="0"/>
    </p:bldLst>
  </p:timing>
</p:sld>
</file>

<file path=ppt/theme/theme1.xml><?xml version="1.0" encoding="utf-8"?>
<a:theme xmlns:a="http://schemas.openxmlformats.org/drawingml/2006/main" name="Default Design">
  <a:themeElements>
    <a:clrScheme name="Default Design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66006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66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99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66CC"/>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6600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738</TotalTime>
  <Words>704</Words>
  <Application>Microsoft Office PowerPoint</Application>
  <PresentationFormat>On-screen Show (4:3)</PresentationFormat>
  <Paragraphs>228</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Default Design</vt:lpstr>
      <vt:lpstr>Math Quiz Game Jeopardy Style</vt:lpstr>
      <vt:lpstr>Directions</vt:lpstr>
      <vt:lpstr>Game Board</vt:lpstr>
      <vt:lpstr>Improper to Mixed $100</vt:lpstr>
      <vt:lpstr>Improper to Mixed  $200</vt:lpstr>
      <vt:lpstr>Improper to Mixed  $300</vt:lpstr>
      <vt:lpstr>Improper to Mixed  $400</vt:lpstr>
      <vt:lpstr>Improper to Mixed  $500</vt:lpstr>
      <vt:lpstr>Mixed to Improper $100</vt:lpstr>
      <vt:lpstr>Mixed to Improper  $200</vt:lpstr>
      <vt:lpstr>Mixed to Improper  $300</vt:lpstr>
      <vt:lpstr>Mixed to Improper  $400</vt:lpstr>
      <vt:lpstr>Mixed to Improper  $500</vt:lpstr>
      <vt:lpstr>Multiplication - Solve $100</vt:lpstr>
      <vt:lpstr>Multiplication - Solve  $200</vt:lpstr>
      <vt:lpstr>Multiplication - Solve  $300</vt:lpstr>
      <vt:lpstr>Multiplication - Solve  $400</vt:lpstr>
      <vt:lpstr>Multiplication - Solve  $500</vt:lpstr>
      <vt:lpstr>Division - Solve $100</vt:lpstr>
      <vt:lpstr>Division - Solve  $200</vt:lpstr>
      <vt:lpstr>Division - Solve  $300</vt:lpstr>
      <vt:lpstr>Division - Solve  $400</vt:lpstr>
      <vt:lpstr>Division - Solve  $500</vt:lpstr>
      <vt:lpstr>Reciprocals $100</vt:lpstr>
      <vt:lpstr>Reciprocals  $200</vt:lpstr>
      <vt:lpstr>Reciprocals  $300</vt:lpstr>
      <vt:lpstr>Reciprocals  $400</vt:lpstr>
      <vt:lpstr>Reciprocals  $500</vt:lpstr>
    </vt:vector>
  </TitlesOfParts>
  <Company>The Boeing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Freeman, Chanda</dc:creator>
  <cp:lastModifiedBy>Owner</cp:lastModifiedBy>
  <cp:revision>92</cp:revision>
  <cp:lastPrinted>2015-01-12T13:51:40Z</cp:lastPrinted>
  <dcterms:created xsi:type="dcterms:W3CDTF">2004-07-09T16:48:53Z</dcterms:created>
  <dcterms:modified xsi:type="dcterms:W3CDTF">2015-11-28T21:49:05Z</dcterms:modified>
</cp:coreProperties>
</file>