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2" r:id="rId2"/>
    <p:sldId id="28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900FF"/>
    <a:srgbClr val="FF6600"/>
    <a:srgbClr val="FF5050"/>
    <a:srgbClr val="FF9966"/>
    <a:srgbClr val="FFFFFF"/>
    <a:srgbClr val="FF66CC"/>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11" autoAdjust="0"/>
  </p:normalViewPr>
  <p:slideViewPr>
    <p:cSldViewPr snapToGrid="0" snapToObjects="1">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3177" tIns="46589" rIns="93177" bIns="46589" rtlCol="0"/>
          <a:lstStyle>
            <a:lvl1pPr algn="r">
              <a:defRPr sz="1200" smtClean="0"/>
            </a:lvl1pPr>
          </a:lstStyle>
          <a:p>
            <a:pPr>
              <a:defRPr/>
            </a:pPr>
            <a:fld id="{BF40D113-938B-4E93-92C8-35BBDB95B9A2}" type="datetimeFigureOut">
              <a:rPr lang="en-US"/>
              <a:pPr>
                <a:defRPr/>
              </a:pPr>
              <a:t>2/4/2017</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3177" tIns="46589" rIns="93177" bIns="465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3177" tIns="46589" rIns="93177" bIns="46589" rtlCol="0" anchor="b"/>
          <a:lstStyle>
            <a:lvl1pPr algn="r">
              <a:defRPr sz="1200" smtClean="0"/>
            </a:lvl1pPr>
          </a:lstStyle>
          <a:p>
            <a:pPr>
              <a:defRPr/>
            </a:pPr>
            <a:fld id="{2312F526-9A5B-48C4-9D1B-013A457D5E4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33795" name="Rectangle 3"/>
          <p:cNvSpPr>
            <a:spLocks noGrp="1" noChangeArrowheads="1"/>
          </p:cNvSpPr>
          <p:nvPr>
            <p:ph type="dt" idx="1"/>
          </p:nvPr>
        </p:nvSpPr>
        <p:spPr bwMode="auto">
          <a:xfrm>
            <a:off x="5265738" y="0"/>
            <a:ext cx="4029075" cy="3508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a:p>
        </p:txBody>
      </p:sp>
      <p:sp>
        <p:nvSpPr>
          <p:cNvPr id="3072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30275" y="3330575"/>
            <a:ext cx="7435850" cy="31543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3798" name="Rectangle 6"/>
          <p:cNvSpPr>
            <a:spLocks noGrp="1" noChangeArrowheads="1"/>
          </p:cNvSpPr>
          <p:nvPr>
            <p:ph type="ftr" sz="quarter" idx="4"/>
          </p:nvPr>
        </p:nvSpPr>
        <p:spPr bwMode="auto">
          <a:xfrm>
            <a:off x="0"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33799" name="Rectangle 7"/>
          <p:cNvSpPr>
            <a:spLocks noGrp="1" noChangeArrowheads="1"/>
          </p:cNvSpPr>
          <p:nvPr>
            <p:ph type="sldNum" sz="quarter" idx="5"/>
          </p:nvPr>
        </p:nvSpPr>
        <p:spPr bwMode="auto">
          <a:xfrm>
            <a:off x="5265738" y="6657975"/>
            <a:ext cx="4029075" cy="3508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lvl1pPr>
          </a:lstStyle>
          <a:p>
            <a:pPr>
              <a:defRPr/>
            </a:pPr>
            <a:fld id="{2936B317-E56A-411E-B4B4-4F0D956648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76155AB2-73BF-43A3-BA34-B457ED96ABD9}" type="slidenum">
              <a:rPr lang="en-US" altLang="en-US" smtClean="0"/>
              <a:pPr/>
              <a:t>1</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F3318187-6701-4A07-A2BE-5736BD8ABBE5}" type="slidenum">
              <a:rPr lang="en-US" altLang="en-US" smtClean="0"/>
              <a:pPr/>
              <a:t>10</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80E65564-08F5-4FBF-98AB-BB992EA82416}" type="slidenum">
              <a:rPr lang="en-US" altLang="en-US" smtClean="0"/>
              <a:pPr/>
              <a:t>11</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6060A9CD-E7EE-44DA-8A0C-CCE2059118BC}" type="slidenum">
              <a:rPr lang="en-US" altLang="en-US" smtClean="0"/>
              <a:pPr/>
              <a:t>12</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23B53D2E-E8EE-4E28-8838-3D664E612D26}" type="slidenum">
              <a:rPr lang="en-US" altLang="en-US" smtClean="0"/>
              <a:pPr/>
              <a:t>13</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E33268E8-40D7-4223-9D47-945E37A1FFD1}" type="slidenum">
              <a:rPr lang="en-US" altLang="en-US" smtClean="0"/>
              <a:pPr/>
              <a:t>14</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5A5E500B-E42E-4E2E-9444-968F2BA60DC6}" type="slidenum">
              <a:rPr lang="en-US" altLang="en-US" smtClean="0"/>
              <a:pPr/>
              <a:t>15</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C72812CE-A3B7-4DB6-88F4-F4DBDE7FDC50}" type="slidenum">
              <a:rPr lang="en-US" altLang="en-US" smtClean="0"/>
              <a:pPr/>
              <a:t>16</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54EC4039-E600-4D4E-AA6D-E514282218FE}" type="slidenum">
              <a:rPr lang="en-US" altLang="en-US" smtClean="0"/>
              <a:pPr/>
              <a:t>17</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E9AFA95F-D4F1-4924-A55D-ADFC87CAF7AD}" type="slidenum">
              <a:rPr lang="en-US" altLang="en-US" smtClean="0"/>
              <a:pPr/>
              <a:t>18</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4E340AF8-BBE5-4D46-9640-9141BF7FFA9F}" type="slidenum">
              <a:rPr lang="en-US" altLang="en-US" smtClean="0"/>
              <a:pPr/>
              <a:t>19</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7758F32F-7286-4CD2-AD6E-95B7B5643335}" type="slidenum">
              <a:rPr lang="en-US" altLang="en-US" smtClean="0"/>
              <a:pPr/>
              <a:t>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DF049401-D5E9-4262-B499-F8610ACCB9EC}" type="slidenum">
              <a:rPr lang="en-US" altLang="en-US" smtClean="0"/>
              <a:pPr/>
              <a:t>20</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921CBAD0-3BCE-4104-9107-72F4D265F691}" type="slidenum">
              <a:rPr lang="en-US" altLang="en-US" smtClean="0"/>
              <a:pPr/>
              <a:t>21</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A58FD741-B670-47AE-87D5-219BD92E5D66}" type="slidenum">
              <a:rPr lang="en-US" altLang="en-US" smtClean="0"/>
              <a:pPr/>
              <a:t>22</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EA052435-F73A-4F14-A19E-7A708854F5DC}" type="slidenum">
              <a:rPr lang="en-US" altLang="en-US" smtClean="0"/>
              <a:pPr/>
              <a:t>23</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FC34C89D-928E-41E8-8DF8-8F6DAB28837E}" type="slidenum">
              <a:rPr lang="en-US" altLang="en-US" smtClean="0"/>
              <a:pPr/>
              <a:t>24</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8612A902-2F2F-4174-8B1B-63119AF1EB41}" type="slidenum">
              <a:rPr lang="en-US" altLang="en-US" smtClean="0"/>
              <a:pPr/>
              <a:t>25</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2B789791-10E0-47F1-8948-11397554C700}" type="slidenum">
              <a:rPr lang="en-US" altLang="en-US" smtClean="0"/>
              <a:pPr/>
              <a:t>26</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3C1862D6-1A4B-4118-A45D-563A4F3DBB24}" type="slidenum">
              <a:rPr lang="en-US" altLang="en-US" smtClean="0"/>
              <a:pPr/>
              <a:t>27</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B0C06544-1EED-45CF-820D-08A9A43E6822}" type="slidenum">
              <a:rPr lang="en-US" altLang="en-US" smtClean="0"/>
              <a:pPr/>
              <a:t>28</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8BEB1382-C27E-46BE-8180-8057C24EAF7A}" type="slidenum">
              <a:rPr lang="en-US" altLang="en-US" smtClean="0"/>
              <a:pPr/>
              <a:t>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95AD9C1D-EA6B-4BDC-9BF0-B8BB9AD70871}" type="slidenum">
              <a:rPr lang="en-US" altLang="en-US" smtClean="0"/>
              <a:pPr/>
              <a:t>4</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EAFBB706-F7A0-4AE5-95F9-81462FA407F4}" type="slidenum">
              <a:rPr lang="en-US" altLang="en-US" smtClean="0"/>
              <a:pPr/>
              <a:t>5</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645FCB39-CE75-4EA3-B62A-A422B9EDA8F4}" type="slidenum">
              <a:rPr lang="en-US" altLang="en-US" smtClean="0"/>
              <a:pPr/>
              <a:t>6</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5A6794C7-72A0-4165-B219-D635A5D0C6D4}" type="slidenum">
              <a:rPr lang="en-US" altLang="en-US" smtClean="0"/>
              <a:pPr/>
              <a:t>7</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3A2022C3-43D2-40B7-BE99-FA30F3B3A27F}" type="slidenum">
              <a:rPr lang="en-US" altLang="en-US" smtClean="0"/>
              <a:pPr/>
              <a:t>8</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1B440B28-E9F7-4B19-9303-35090A61DD20}" type="slidenum">
              <a:rPr lang="en-US" altLang="en-US" smtClean="0"/>
              <a:pPr/>
              <a:t>9</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CA7E2D2-282F-4606-B8CF-B64FE1714C8F}" type="slidenum">
              <a:rPr lang="en-US" altLang="en-US"/>
              <a:pPr>
                <a:defRPr/>
              </a:pPr>
              <a:t>‹#›</a:t>
            </a:fld>
            <a:endParaRPr lang="en-US" altLang="en-US"/>
          </a:p>
        </p:txBody>
      </p:sp>
    </p:spTree>
  </p:cSld>
  <p:clrMapOvr>
    <a:masterClrMapping/>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698227-ACCC-4D63-BED8-7F7DDC114A79}" type="slidenum">
              <a:rPr lang="en-US" altLang="en-US"/>
              <a:pPr>
                <a:defRPr/>
              </a:pPr>
              <a:t>‹#›</a:t>
            </a:fld>
            <a:endParaRPr lang="en-US" altLang="en-US"/>
          </a:p>
        </p:txBody>
      </p:sp>
    </p:spTree>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54B633-C91A-4D8A-B1E1-18A0F6FF79C0}" type="slidenum">
              <a:rPr lang="en-US" altLang="en-US"/>
              <a:pPr>
                <a:defRPr/>
              </a:pPr>
              <a:t>‹#›</a:t>
            </a:fld>
            <a:endParaRPr lang="en-US" altLang="en-US"/>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AA5476-5477-4D6D-BA90-27607CC64FD7}" type="slidenum">
              <a:rPr lang="en-US" altLang="en-US"/>
              <a:pPr>
                <a:defRPr/>
              </a:pPr>
              <a:t>‹#›</a:t>
            </a:fld>
            <a:endParaRPr lang="en-US" altLang="en-US"/>
          </a:p>
        </p:txBody>
      </p:sp>
    </p:spTree>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735592-ED19-4782-B8A6-6AF3186A7352}" type="slidenum">
              <a:rPr lang="en-US" altLang="en-US"/>
              <a:pPr>
                <a:defRPr/>
              </a:pPr>
              <a:t>‹#›</a:t>
            </a:fld>
            <a:endParaRPr lang="en-US" altLang="en-US"/>
          </a:p>
        </p:txBody>
      </p:sp>
    </p:spTree>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0DBEC2-F242-46E8-8673-F0ED38C64384}" type="slidenum">
              <a:rPr lang="en-US" altLang="en-US"/>
              <a:pPr>
                <a:defRPr/>
              </a:pPr>
              <a:t>‹#›</a:t>
            </a:fld>
            <a:endParaRPr lang="en-US" altLang="en-US"/>
          </a:p>
        </p:txBody>
      </p:sp>
    </p:spTree>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6EB58DF-44B4-4757-84FD-E1677E39EFFE}" type="slidenum">
              <a:rPr lang="en-US" altLang="en-US"/>
              <a:pPr>
                <a:defRPr/>
              </a:pPr>
              <a:t>‹#›</a:t>
            </a:fld>
            <a:endParaRPr lang="en-US" altLang="en-US"/>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308565B-9522-4D24-B99B-94CEAB80150A}" type="slidenum">
              <a:rPr lang="en-US" altLang="en-US"/>
              <a:pPr>
                <a:defRPr/>
              </a:pPr>
              <a:t>‹#›</a:t>
            </a:fld>
            <a:endParaRPr lang="en-US" altLang="en-US"/>
          </a:p>
        </p:txBody>
      </p:sp>
    </p:spTree>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8FFFBAF-28D5-4363-A9DB-AC66482DCB7A}" type="slidenum">
              <a:rPr lang="en-US" altLang="en-US"/>
              <a:pPr>
                <a:defRPr/>
              </a:pPr>
              <a:t>‹#›</a:t>
            </a:fld>
            <a:endParaRPr lang="en-US" altLang="en-US"/>
          </a:p>
        </p:txBody>
      </p:sp>
    </p:spTree>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41F610-BA42-459E-8C35-C9E17EF15E09}" type="slidenum">
              <a:rPr lang="en-US" altLang="en-US"/>
              <a:pPr>
                <a:defRPr/>
              </a:pPr>
              <a:t>‹#›</a:t>
            </a:fld>
            <a:endParaRPr lang="en-US" altLang="en-US"/>
          </a:p>
        </p:txBody>
      </p:sp>
    </p:spTree>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F5E54C-0D1F-4614-A854-6B294F848550}" type="slidenum">
              <a:rPr lang="en-US" altLang="en-US"/>
              <a:pPr>
                <a:defRPr/>
              </a:pPr>
              <a:t>‹#›</a:t>
            </a:fld>
            <a:endParaRPr lang="en-US" altLang="en-US"/>
          </a:p>
        </p:txBody>
      </p:sp>
    </p:spTree>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CCB16C1-D16A-4113-BE15-C43A0FBF5E51}" type="slidenum">
              <a:rPr lang="en-US" altLang="en-US"/>
              <a:pPr>
                <a:defRPr/>
              </a:pPr>
              <a:t>‹#›</a:t>
            </a:fld>
            <a:endParaRPr lang="en-US" altLang="en-US"/>
          </a:p>
        </p:txBody>
      </p:sp>
      <p:grpSp>
        <p:nvGrpSpPr>
          <p:cNvPr id="1031" name="Group 7"/>
          <p:cNvGrpSpPr>
            <a:grpSpLocks/>
          </p:cNvGrpSpPr>
          <p:nvPr userDrawn="1"/>
        </p:nvGrpSpPr>
        <p:grpSpPr bwMode="auto">
          <a:xfrm>
            <a:off x="0" y="0"/>
            <a:ext cx="9144000" cy="6858000"/>
            <a:chOff x="0" y="0"/>
            <a:chExt cx="5760" cy="4320"/>
          </a:xfrm>
        </p:grpSpPr>
        <p:pic>
          <p:nvPicPr>
            <p:cNvPr id="1033" name="Picture 8" descr="23a4kdfz[1]"/>
            <p:cNvPicPr>
              <a:picLocks noChangeAspect="1" noChangeArrowheads="1"/>
            </p:cNvPicPr>
            <p:nvPr/>
          </p:nvPicPr>
          <p:blipFill>
            <a:blip r:embed="rId13" cstate="print"/>
            <a:srcRect/>
            <a:stretch>
              <a:fillRect/>
            </a:stretch>
          </p:blipFill>
          <p:spPr bwMode="auto">
            <a:xfrm>
              <a:off x="0" y="0"/>
              <a:ext cx="363" cy="384"/>
            </a:xfrm>
            <a:prstGeom prst="rect">
              <a:avLst/>
            </a:prstGeom>
            <a:noFill/>
            <a:ln w="9525">
              <a:noFill/>
              <a:miter lim="800000"/>
              <a:headEnd/>
              <a:tailEnd/>
            </a:ln>
          </p:spPr>
        </p:pic>
        <p:pic>
          <p:nvPicPr>
            <p:cNvPr id="1034" name="Picture 9" descr="23a4kdfz[1]"/>
            <p:cNvPicPr>
              <a:picLocks noChangeAspect="1" noChangeArrowheads="1"/>
            </p:cNvPicPr>
            <p:nvPr/>
          </p:nvPicPr>
          <p:blipFill>
            <a:blip r:embed="rId13" cstate="print"/>
            <a:srcRect/>
            <a:stretch>
              <a:fillRect/>
            </a:stretch>
          </p:blipFill>
          <p:spPr bwMode="auto">
            <a:xfrm>
              <a:off x="338" y="0"/>
              <a:ext cx="363" cy="384"/>
            </a:xfrm>
            <a:prstGeom prst="rect">
              <a:avLst/>
            </a:prstGeom>
            <a:noFill/>
            <a:ln w="9525">
              <a:noFill/>
              <a:miter lim="800000"/>
              <a:headEnd/>
              <a:tailEnd/>
            </a:ln>
          </p:spPr>
        </p:pic>
        <p:pic>
          <p:nvPicPr>
            <p:cNvPr id="1035" name="Picture 10" descr="23a4kdfz[1]"/>
            <p:cNvPicPr>
              <a:picLocks noChangeAspect="1" noChangeArrowheads="1"/>
            </p:cNvPicPr>
            <p:nvPr/>
          </p:nvPicPr>
          <p:blipFill>
            <a:blip r:embed="rId13" cstate="print"/>
            <a:srcRect/>
            <a:stretch>
              <a:fillRect/>
            </a:stretch>
          </p:blipFill>
          <p:spPr bwMode="auto">
            <a:xfrm>
              <a:off x="675" y="0"/>
              <a:ext cx="363" cy="384"/>
            </a:xfrm>
            <a:prstGeom prst="rect">
              <a:avLst/>
            </a:prstGeom>
            <a:noFill/>
            <a:ln w="9525">
              <a:noFill/>
              <a:miter lim="800000"/>
              <a:headEnd/>
              <a:tailEnd/>
            </a:ln>
          </p:spPr>
        </p:pic>
        <p:pic>
          <p:nvPicPr>
            <p:cNvPr id="1036" name="Picture 11" descr="23a4kdfz[1]"/>
            <p:cNvPicPr>
              <a:picLocks noChangeAspect="1" noChangeArrowheads="1"/>
            </p:cNvPicPr>
            <p:nvPr/>
          </p:nvPicPr>
          <p:blipFill>
            <a:blip r:embed="rId13" cstate="print"/>
            <a:srcRect/>
            <a:stretch>
              <a:fillRect/>
            </a:stretch>
          </p:blipFill>
          <p:spPr bwMode="auto">
            <a:xfrm>
              <a:off x="1012" y="0"/>
              <a:ext cx="363" cy="384"/>
            </a:xfrm>
            <a:prstGeom prst="rect">
              <a:avLst/>
            </a:prstGeom>
            <a:noFill/>
            <a:ln w="9525">
              <a:noFill/>
              <a:miter lim="800000"/>
              <a:headEnd/>
              <a:tailEnd/>
            </a:ln>
          </p:spPr>
        </p:pic>
        <p:pic>
          <p:nvPicPr>
            <p:cNvPr id="1037" name="Picture 12" descr="23a4kdfz[1]"/>
            <p:cNvPicPr>
              <a:picLocks noChangeAspect="1" noChangeArrowheads="1"/>
            </p:cNvPicPr>
            <p:nvPr/>
          </p:nvPicPr>
          <p:blipFill>
            <a:blip r:embed="rId13" cstate="print"/>
            <a:srcRect/>
            <a:stretch>
              <a:fillRect/>
            </a:stretch>
          </p:blipFill>
          <p:spPr bwMode="auto">
            <a:xfrm>
              <a:off x="1350" y="0"/>
              <a:ext cx="363" cy="384"/>
            </a:xfrm>
            <a:prstGeom prst="rect">
              <a:avLst/>
            </a:prstGeom>
            <a:noFill/>
            <a:ln w="9525">
              <a:noFill/>
              <a:miter lim="800000"/>
              <a:headEnd/>
              <a:tailEnd/>
            </a:ln>
          </p:spPr>
        </p:pic>
        <p:pic>
          <p:nvPicPr>
            <p:cNvPr id="1038" name="Picture 13" descr="23a4kdfz[1]"/>
            <p:cNvPicPr>
              <a:picLocks noChangeAspect="1" noChangeArrowheads="1"/>
            </p:cNvPicPr>
            <p:nvPr/>
          </p:nvPicPr>
          <p:blipFill>
            <a:blip r:embed="rId13" cstate="print"/>
            <a:srcRect/>
            <a:stretch>
              <a:fillRect/>
            </a:stretch>
          </p:blipFill>
          <p:spPr bwMode="auto">
            <a:xfrm>
              <a:off x="1687" y="0"/>
              <a:ext cx="363" cy="384"/>
            </a:xfrm>
            <a:prstGeom prst="rect">
              <a:avLst/>
            </a:prstGeom>
            <a:noFill/>
            <a:ln w="9525">
              <a:noFill/>
              <a:miter lim="800000"/>
              <a:headEnd/>
              <a:tailEnd/>
            </a:ln>
          </p:spPr>
        </p:pic>
        <p:pic>
          <p:nvPicPr>
            <p:cNvPr id="1039" name="Picture 14" descr="23a4kdfz[1]"/>
            <p:cNvPicPr>
              <a:picLocks noChangeAspect="1" noChangeArrowheads="1"/>
            </p:cNvPicPr>
            <p:nvPr/>
          </p:nvPicPr>
          <p:blipFill>
            <a:blip r:embed="rId13" cstate="print"/>
            <a:srcRect/>
            <a:stretch>
              <a:fillRect/>
            </a:stretch>
          </p:blipFill>
          <p:spPr bwMode="auto">
            <a:xfrm>
              <a:off x="2024" y="0"/>
              <a:ext cx="363" cy="384"/>
            </a:xfrm>
            <a:prstGeom prst="rect">
              <a:avLst/>
            </a:prstGeom>
            <a:noFill/>
            <a:ln w="9525">
              <a:noFill/>
              <a:miter lim="800000"/>
              <a:headEnd/>
              <a:tailEnd/>
            </a:ln>
          </p:spPr>
        </p:pic>
        <p:pic>
          <p:nvPicPr>
            <p:cNvPr id="1040" name="Picture 15" descr="23a4kdfz[1]"/>
            <p:cNvPicPr>
              <a:picLocks noChangeAspect="1" noChangeArrowheads="1"/>
            </p:cNvPicPr>
            <p:nvPr/>
          </p:nvPicPr>
          <p:blipFill>
            <a:blip r:embed="rId13" cstate="print"/>
            <a:srcRect/>
            <a:stretch>
              <a:fillRect/>
            </a:stretch>
          </p:blipFill>
          <p:spPr bwMode="auto">
            <a:xfrm>
              <a:off x="2362" y="0"/>
              <a:ext cx="363" cy="384"/>
            </a:xfrm>
            <a:prstGeom prst="rect">
              <a:avLst/>
            </a:prstGeom>
            <a:noFill/>
            <a:ln w="9525">
              <a:noFill/>
              <a:miter lim="800000"/>
              <a:headEnd/>
              <a:tailEnd/>
            </a:ln>
          </p:spPr>
        </p:pic>
        <p:pic>
          <p:nvPicPr>
            <p:cNvPr id="1041" name="Picture 16" descr="23a4kdfz[1]"/>
            <p:cNvPicPr>
              <a:picLocks noChangeAspect="1" noChangeArrowheads="1"/>
            </p:cNvPicPr>
            <p:nvPr/>
          </p:nvPicPr>
          <p:blipFill>
            <a:blip r:embed="rId13" cstate="print"/>
            <a:srcRect/>
            <a:stretch>
              <a:fillRect/>
            </a:stretch>
          </p:blipFill>
          <p:spPr bwMode="auto">
            <a:xfrm>
              <a:off x="2699" y="0"/>
              <a:ext cx="363" cy="384"/>
            </a:xfrm>
            <a:prstGeom prst="rect">
              <a:avLst/>
            </a:prstGeom>
            <a:noFill/>
            <a:ln w="9525">
              <a:noFill/>
              <a:miter lim="800000"/>
              <a:headEnd/>
              <a:tailEnd/>
            </a:ln>
          </p:spPr>
        </p:pic>
        <p:pic>
          <p:nvPicPr>
            <p:cNvPr id="1042" name="Picture 17" descr="23a4kdfz[1]"/>
            <p:cNvPicPr>
              <a:picLocks noChangeAspect="1" noChangeArrowheads="1"/>
            </p:cNvPicPr>
            <p:nvPr/>
          </p:nvPicPr>
          <p:blipFill>
            <a:blip r:embed="rId13" cstate="print"/>
            <a:srcRect/>
            <a:stretch>
              <a:fillRect/>
            </a:stretch>
          </p:blipFill>
          <p:spPr bwMode="auto">
            <a:xfrm>
              <a:off x="3036" y="0"/>
              <a:ext cx="363" cy="384"/>
            </a:xfrm>
            <a:prstGeom prst="rect">
              <a:avLst/>
            </a:prstGeom>
            <a:noFill/>
            <a:ln w="9525">
              <a:noFill/>
              <a:miter lim="800000"/>
              <a:headEnd/>
              <a:tailEnd/>
            </a:ln>
          </p:spPr>
        </p:pic>
        <p:pic>
          <p:nvPicPr>
            <p:cNvPr id="1043" name="Picture 18" descr="23a4kdfz[1]"/>
            <p:cNvPicPr>
              <a:picLocks noChangeAspect="1" noChangeArrowheads="1"/>
            </p:cNvPicPr>
            <p:nvPr/>
          </p:nvPicPr>
          <p:blipFill>
            <a:blip r:embed="rId13" cstate="print"/>
            <a:srcRect/>
            <a:stretch>
              <a:fillRect/>
            </a:stretch>
          </p:blipFill>
          <p:spPr bwMode="auto">
            <a:xfrm>
              <a:off x="3374" y="0"/>
              <a:ext cx="363" cy="384"/>
            </a:xfrm>
            <a:prstGeom prst="rect">
              <a:avLst/>
            </a:prstGeom>
            <a:noFill/>
            <a:ln w="9525">
              <a:noFill/>
              <a:miter lim="800000"/>
              <a:headEnd/>
              <a:tailEnd/>
            </a:ln>
          </p:spPr>
        </p:pic>
        <p:pic>
          <p:nvPicPr>
            <p:cNvPr id="1044" name="Picture 19" descr="23a4kdfz[1]"/>
            <p:cNvPicPr>
              <a:picLocks noChangeAspect="1" noChangeArrowheads="1"/>
            </p:cNvPicPr>
            <p:nvPr/>
          </p:nvPicPr>
          <p:blipFill>
            <a:blip r:embed="rId13" cstate="print"/>
            <a:srcRect/>
            <a:stretch>
              <a:fillRect/>
            </a:stretch>
          </p:blipFill>
          <p:spPr bwMode="auto">
            <a:xfrm>
              <a:off x="3711" y="0"/>
              <a:ext cx="363" cy="384"/>
            </a:xfrm>
            <a:prstGeom prst="rect">
              <a:avLst/>
            </a:prstGeom>
            <a:noFill/>
            <a:ln w="9525">
              <a:noFill/>
              <a:miter lim="800000"/>
              <a:headEnd/>
              <a:tailEnd/>
            </a:ln>
          </p:spPr>
        </p:pic>
        <p:pic>
          <p:nvPicPr>
            <p:cNvPr id="1045" name="Picture 20" descr="23a4kdfz[1]"/>
            <p:cNvPicPr>
              <a:picLocks noChangeAspect="1" noChangeArrowheads="1"/>
            </p:cNvPicPr>
            <p:nvPr/>
          </p:nvPicPr>
          <p:blipFill>
            <a:blip r:embed="rId13" cstate="print"/>
            <a:srcRect/>
            <a:stretch>
              <a:fillRect/>
            </a:stretch>
          </p:blipFill>
          <p:spPr bwMode="auto">
            <a:xfrm>
              <a:off x="4048" y="0"/>
              <a:ext cx="363" cy="384"/>
            </a:xfrm>
            <a:prstGeom prst="rect">
              <a:avLst/>
            </a:prstGeom>
            <a:noFill/>
            <a:ln w="9525">
              <a:noFill/>
              <a:miter lim="800000"/>
              <a:headEnd/>
              <a:tailEnd/>
            </a:ln>
          </p:spPr>
        </p:pic>
        <p:pic>
          <p:nvPicPr>
            <p:cNvPr id="1046" name="Picture 21" descr="23a4kdfz[1]"/>
            <p:cNvPicPr>
              <a:picLocks noChangeAspect="1" noChangeArrowheads="1"/>
            </p:cNvPicPr>
            <p:nvPr/>
          </p:nvPicPr>
          <p:blipFill>
            <a:blip r:embed="rId13" cstate="print"/>
            <a:srcRect/>
            <a:stretch>
              <a:fillRect/>
            </a:stretch>
          </p:blipFill>
          <p:spPr bwMode="auto">
            <a:xfrm>
              <a:off x="4386" y="0"/>
              <a:ext cx="363" cy="384"/>
            </a:xfrm>
            <a:prstGeom prst="rect">
              <a:avLst/>
            </a:prstGeom>
            <a:noFill/>
            <a:ln w="9525">
              <a:noFill/>
              <a:miter lim="800000"/>
              <a:headEnd/>
              <a:tailEnd/>
            </a:ln>
          </p:spPr>
        </p:pic>
        <p:pic>
          <p:nvPicPr>
            <p:cNvPr id="1047" name="Picture 22" descr="23a4kdfz[1]"/>
            <p:cNvPicPr>
              <a:picLocks noChangeAspect="1" noChangeArrowheads="1"/>
            </p:cNvPicPr>
            <p:nvPr/>
          </p:nvPicPr>
          <p:blipFill>
            <a:blip r:embed="rId13" cstate="print"/>
            <a:srcRect/>
            <a:stretch>
              <a:fillRect/>
            </a:stretch>
          </p:blipFill>
          <p:spPr bwMode="auto">
            <a:xfrm>
              <a:off x="4723" y="0"/>
              <a:ext cx="363" cy="384"/>
            </a:xfrm>
            <a:prstGeom prst="rect">
              <a:avLst/>
            </a:prstGeom>
            <a:noFill/>
            <a:ln w="9525">
              <a:noFill/>
              <a:miter lim="800000"/>
              <a:headEnd/>
              <a:tailEnd/>
            </a:ln>
          </p:spPr>
        </p:pic>
        <p:pic>
          <p:nvPicPr>
            <p:cNvPr id="1048" name="Picture 23" descr="23a4kdfz[1]"/>
            <p:cNvPicPr>
              <a:picLocks noChangeAspect="1" noChangeArrowheads="1"/>
            </p:cNvPicPr>
            <p:nvPr/>
          </p:nvPicPr>
          <p:blipFill>
            <a:blip r:embed="rId13" cstate="print"/>
            <a:srcRect/>
            <a:stretch>
              <a:fillRect/>
            </a:stretch>
          </p:blipFill>
          <p:spPr bwMode="auto">
            <a:xfrm>
              <a:off x="5060" y="0"/>
              <a:ext cx="363" cy="384"/>
            </a:xfrm>
            <a:prstGeom prst="rect">
              <a:avLst/>
            </a:prstGeom>
            <a:noFill/>
            <a:ln w="9525">
              <a:noFill/>
              <a:miter lim="800000"/>
              <a:headEnd/>
              <a:tailEnd/>
            </a:ln>
          </p:spPr>
        </p:pic>
        <p:pic>
          <p:nvPicPr>
            <p:cNvPr id="1049" name="Picture 24" descr="23a4kdfz[1]"/>
            <p:cNvPicPr>
              <a:picLocks noChangeAspect="1" noChangeArrowheads="1"/>
            </p:cNvPicPr>
            <p:nvPr/>
          </p:nvPicPr>
          <p:blipFill>
            <a:blip r:embed="rId13" cstate="print"/>
            <a:srcRect/>
            <a:stretch>
              <a:fillRect/>
            </a:stretch>
          </p:blipFill>
          <p:spPr bwMode="auto">
            <a:xfrm>
              <a:off x="5397" y="0"/>
              <a:ext cx="363" cy="384"/>
            </a:xfrm>
            <a:prstGeom prst="rect">
              <a:avLst/>
            </a:prstGeom>
            <a:noFill/>
            <a:ln w="9525">
              <a:noFill/>
              <a:miter lim="800000"/>
              <a:headEnd/>
              <a:tailEnd/>
            </a:ln>
          </p:spPr>
        </p:pic>
        <p:grpSp>
          <p:nvGrpSpPr>
            <p:cNvPr id="1050" name="Group 25"/>
            <p:cNvGrpSpPr>
              <a:grpSpLocks/>
            </p:cNvGrpSpPr>
            <p:nvPr/>
          </p:nvGrpSpPr>
          <p:grpSpPr bwMode="auto">
            <a:xfrm>
              <a:off x="5397" y="358"/>
              <a:ext cx="363" cy="3605"/>
              <a:chOff x="5397" y="358"/>
              <a:chExt cx="363" cy="3605"/>
            </a:xfrm>
          </p:grpSpPr>
          <p:pic>
            <p:nvPicPr>
              <p:cNvPr id="1079" name="Picture 26"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80" name="Picture 27"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81" name="Picture 28"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82" name="Picture 29"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83" name="Picture 30"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84" name="Picture 31"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85" name="Picture 32"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86" name="Picture 33"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87" name="Picture 34"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88" name="Picture 35"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pic>
          <p:nvPicPr>
            <p:cNvPr id="1051" name="Picture 36" descr="23a4kdfz[1]"/>
            <p:cNvPicPr>
              <a:picLocks noChangeAspect="1" noChangeArrowheads="1"/>
            </p:cNvPicPr>
            <p:nvPr/>
          </p:nvPicPr>
          <p:blipFill>
            <a:blip r:embed="rId13" cstate="print"/>
            <a:srcRect/>
            <a:stretch>
              <a:fillRect/>
            </a:stretch>
          </p:blipFill>
          <p:spPr bwMode="auto">
            <a:xfrm>
              <a:off x="5397" y="3936"/>
              <a:ext cx="363" cy="384"/>
            </a:xfrm>
            <a:prstGeom prst="rect">
              <a:avLst/>
            </a:prstGeom>
            <a:noFill/>
            <a:ln w="9525">
              <a:noFill/>
              <a:miter lim="800000"/>
              <a:headEnd/>
              <a:tailEnd/>
            </a:ln>
          </p:spPr>
        </p:pic>
        <p:pic>
          <p:nvPicPr>
            <p:cNvPr id="1052" name="Picture 37" descr="23a4kdfz[1]"/>
            <p:cNvPicPr>
              <a:picLocks noChangeAspect="1" noChangeArrowheads="1"/>
            </p:cNvPicPr>
            <p:nvPr/>
          </p:nvPicPr>
          <p:blipFill>
            <a:blip r:embed="rId13" cstate="print"/>
            <a:srcRect/>
            <a:stretch>
              <a:fillRect/>
            </a:stretch>
          </p:blipFill>
          <p:spPr bwMode="auto">
            <a:xfrm>
              <a:off x="0" y="3936"/>
              <a:ext cx="363" cy="384"/>
            </a:xfrm>
            <a:prstGeom prst="rect">
              <a:avLst/>
            </a:prstGeom>
            <a:noFill/>
            <a:ln w="9525">
              <a:noFill/>
              <a:miter lim="800000"/>
              <a:headEnd/>
              <a:tailEnd/>
            </a:ln>
          </p:spPr>
        </p:pic>
        <p:pic>
          <p:nvPicPr>
            <p:cNvPr id="1053" name="Picture 38" descr="23a4kdfz[1]"/>
            <p:cNvPicPr>
              <a:picLocks noChangeAspect="1" noChangeArrowheads="1"/>
            </p:cNvPicPr>
            <p:nvPr/>
          </p:nvPicPr>
          <p:blipFill>
            <a:blip r:embed="rId13" cstate="print"/>
            <a:srcRect/>
            <a:stretch>
              <a:fillRect/>
            </a:stretch>
          </p:blipFill>
          <p:spPr bwMode="auto">
            <a:xfrm>
              <a:off x="338" y="3936"/>
              <a:ext cx="363" cy="384"/>
            </a:xfrm>
            <a:prstGeom prst="rect">
              <a:avLst/>
            </a:prstGeom>
            <a:noFill/>
            <a:ln w="9525">
              <a:noFill/>
              <a:miter lim="800000"/>
              <a:headEnd/>
              <a:tailEnd/>
            </a:ln>
          </p:spPr>
        </p:pic>
        <p:pic>
          <p:nvPicPr>
            <p:cNvPr id="1054" name="Picture 39" descr="23a4kdfz[1]"/>
            <p:cNvPicPr>
              <a:picLocks noChangeAspect="1" noChangeArrowheads="1"/>
            </p:cNvPicPr>
            <p:nvPr/>
          </p:nvPicPr>
          <p:blipFill>
            <a:blip r:embed="rId13" cstate="print"/>
            <a:srcRect/>
            <a:stretch>
              <a:fillRect/>
            </a:stretch>
          </p:blipFill>
          <p:spPr bwMode="auto">
            <a:xfrm>
              <a:off x="675" y="3936"/>
              <a:ext cx="363" cy="384"/>
            </a:xfrm>
            <a:prstGeom prst="rect">
              <a:avLst/>
            </a:prstGeom>
            <a:noFill/>
            <a:ln w="9525">
              <a:noFill/>
              <a:miter lim="800000"/>
              <a:headEnd/>
              <a:tailEnd/>
            </a:ln>
          </p:spPr>
        </p:pic>
        <p:pic>
          <p:nvPicPr>
            <p:cNvPr id="1055" name="Picture 40" descr="23a4kdfz[1]"/>
            <p:cNvPicPr>
              <a:picLocks noChangeAspect="1" noChangeArrowheads="1"/>
            </p:cNvPicPr>
            <p:nvPr/>
          </p:nvPicPr>
          <p:blipFill>
            <a:blip r:embed="rId13" cstate="print"/>
            <a:srcRect/>
            <a:stretch>
              <a:fillRect/>
            </a:stretch>
          </p:blipFill>
          <p:spPr bwMode="auto">
            <a:xfrm>
              <a:off x="1012" y="3936"/>
              <a:ext cx="363" cy="384"/>
            </a:xfrm>
            <a:prstGeom prst="rect">
              <a:avLst/>
            </a:prstGeom>
            <a:noFill/>
            <a:ln w="9525">
              <a:noFill/>
              <a:miter lim="800000"/>
              <a:headEnd/>
              <a:tailEnd/>
            </a:ln>
          </p:spPr>
        </p:pic>
        <p:pic>
          <p:nvPicPr>
            <p:cNvPr id="1056" name="Picture 41" descr="23a4kdfz[1]"/>
            <p:cNvPicPr>
              <a:picLocks noChangeAspect="1" noChangeArrowheads="1"/>
            </p:cNvPicPr>
            <p:nvPr/>
          </p:nvPicPr>
          <p:blipFill>
            <a:blip r:embed="rId13" cstate="print"/>
            <a:srcRect/>
            <a:stretch>
              <a:fillRect/>
            </a:stretch>
          </p:blipFill>
          <p:spPr bwMode="auto">
            <a:xfrm>
              <a:off x="1350" y="3936"/>
              <a:ext cx="363" cy="384"/>
            </a:xfrm>
            <a:prstGeom prst="rect">
              <a:avLst/>
            </a:prstGeom>
            <a:noFill/>
            <a:ln w="9525">
              <a:noFill/>
              <a:miter lim="800000"/>
              <a:headEnd/>
              <a:tailEnd/>
            </a:ln>
          </p:spPr>
        </p:pic>
        <p:pic>
          <p:nvPicPr>
            <p:cNvPr id="1057" name="Picture 42" descr="23a4kdfz[1]"/>
            <p:cNvPicPr>
              <a:picLocks noChangeAspect="1" noChangeArrowheads="1"/>
            </p:cNvPicPr>
            <p:nvPr/>
          </p:nvPicPr>
          <p:blipFill>
            <a:blip r:embed="rId13" cstate="print"/>
            <a:srcRect/>
            <a:stretch>
              <a:fillRect/>
            </a:stretch>
          </p:blipFill>
          <p:spPr bwMode="auto">
            <a:xfrm>
              <a:off x="1687" y="3936"/>
              <a:ext cx="363" cy="384"/>
            </a:xfrm>
            <a:prstGeom prst="rect">
              <a:avLst/>
            </a:prstGeom>
            <a:noFill/>
            <a:ln w="9525">
              <a:noFill/>
              <a:miter lim="800000"/>
              <a:headEnd/>
              <a:tailEnd/>
            </a:ln>
          </p:spPr>
        </p:pic>
        <p:pic>
          <p:nvPicPr>
            <p:cNvPr id="1058" name="Picture 43" descr="23a4kdfz[1]"/>
            <p:cNvPicPr>
              <a:picLocks noChangeAspect="1" noChangeArrowheads="1"/>
            </p:cNvPicPr>
            <p:nvPr/>
          </p:nvPicPr>
          <p:blipFill>
            <a:blip r:embed="rId13" cstate="print"/>
            <a:srcRect/>
            <a:stretch>
              <a:fillRect/>
            </a:stretch>
          </p:blipFill>
          <p:spPr bwMode="auto">
            <a:xfrm>
              <a:off x="2024" y="3936"/>
              <a:ext cx="363" cy="384"/>
            </a:xfrm>
            <a:prstGeom prst="rect">
              <a:avLst/>
            </a:prstGeom>
            <a:noFill/>
            <a:ln w="9525">
              <a:noFill/>
              <a:miter lim="800000"/>
              <a:headEnd/>
              <a:tailEnd/>
            </a:ln>
          </p:spPr>
        </p:pic>
        <p:pic>
          <p:nvPicPr>
            <p:cNvPr id="1059" name="Picture 44" descr="23a4kdfz[1]"/>
            <p:cNvPicPr>
              <a:picLocks noChangeAspect="1" noChangeArrowheads="1"/>
            </p:cNvPicPr>
            <p:nvPr/>
          </p:nvPicPr>
          <p:blipFill>
            <a:blip r:embed="rId13" cstate="print"/>
            <a:srcRect/>
            <a:stretch>
              <a:fillRect/>
            </a:stretch>
          </p:blipFill>
          <p:spPr bwMode="auto">
            <a:xfrm>
              <a:off x="2362" y="3936"/>
              <a:ext cx="363" cy="384"/>
            </a:xfrm>
            <a:prstGeom prst="rect">
              <a:avLst/>
            </a:prstGeom>
            <a:noFill/>
            <a:ln w="9525">
              <a:noFill/>
              <a:miter lim="800000"/>
              <a:headEnd/>
              <a:tailEnd/>
            </a:ln>
          </p:spPr>
        </p:pic>
        <p:pic>
          <p:nvPicPr>
            <p:cNvPr id="1060" name="Picture 45" descr="23a4kdfz[1]"/>
            <p:cNvPicPr>
              <a:picLocks noChangeAspect="1" noChangeArrowheads="1"/>
            </p:cNvPicPr>
            <p:nvPr/>
          </p:nvPicPr>
          <p:blipFill>
            <a:blip r:embed="rId13" cstate="print"/>
            <a:srcRect/>
            <a:stretch>
              <a:fillRect/>
            </a:stretch>
          </p:blipFill>
          <p:spPr bwMode="auto">
            <a:xfrm>
              <a:off x="2699" y="3936"/>
              <a:ext cx="363" cy="384"/>
            </a:xfrm>
            <a:prstGeom prst="rect">
              <a:avLst/>
            </a:prstGeom>
            <a:noFill/>
            <a:ln w="9525">
              <a:noFill/>
              <a:miter lim="800000"/>
              <a:headEnd/>
              <a:tailEnd/>
            </a:ln>
          </p:spPr>
        </p:pic>
        <p:pic>
          <p:nvPicPr>
            <p:cNvPr id="1061" name="Picture 46" descr="23a4kdfz[1]"/>
            <p:cNvPicPr>
              <a:picLocks noChangeAspect="1" noChangeArrowheads="1"/>
            </p:cNvPicPr>
            <p:nvPr/>
          </p:nvPicPr>
          <p:blipFill>
            <a:blip r:embed="rId13" cstate="print"/>
            <a:srcRect/>
            <a:stretch>
              <a:fillRect/>
            </a:stretch>
          </p:blipFill>
          <p:spPr bwMode="auto">
            <a:xfrm>
              <a:off x="3036" y="3936"/>
              <a:ext cx="363" cy="384"/>
            </a:xfrm>
            <a:prstGeom prst="rect">
              <a:avLst/>
            </a:prstGeom>
            <a:noFill/>
            <a:ln w="9525">
              <a:noFill/>
              <a:miter lim="800000"/>
              <a:headEnd/>
              <a:tailEnd/>
            </a:ln>
          </p:spPr>
        </p:pic>
        <p:pic>
          <p:nvPicPr>
            <p:cNvPr id="1062" name="Picture 47" descr="23a4kdfz[1]"/>
            <p:cNvPicPr>
              <a:picLocks noChangeAspect="1" noChangeArrowheads="1"/>
            </p:cNvPicPr>
            <p:nvPr/>
          </p:nvPicPr>
          <p:blipFill>
            <a:blip r:embed="rId13" cstate="print"/>
            <a:srcRect/>
            <a:stretch>
              <a:fillRect/>
            </a:stretch>
          </p:blipFill>
          <p:spPr bwMode="auto">
            <a:xfrm>
              <a:off x="3374" y="3936"/>
              <a:ext cx="363" cy="384"/>
            </a:xfrm>
            <a:prstGeom prst="rect">
              <a:avLst/>
            </a:prstGeom>
            <a:noFill/>
            <a:ln w="9525">
              <a:noFill/>
              <a:miter lim="800000"/>
              <a:headEnd/>
              <a:tailEnd/>
            </a:ln>
          </p:spPr>
        </p:pic>
        <p:pic>
          <p:nvPicPr>
            <p:cNvPr id="1063" name="Picture 48" descr="23a4kdfz[1]"/>
            <p:cNvPicPr>
              <a:picLocks noChangeAspect="1" noChangeArrowheads="1"/>
            </p:cNvPicPr>
            <p:nvPr/>
          </p:nvPicPr>
          <p:blipFill>
            <a:blip r:embed="rId13" cstate="print"/>
            <a:srcRect/>
            <a:stretch>
              <a:fillRect/>
            </a:stretch>
          </p:blipFill>
          <p:spPr bwMode="auto">
            <a:xfrm>
              <a:off x="3711" y="3936"/>
              <a:ext cx="363" cy="384"/>
            </a:xfrm>
            <a:prstGeom prst="rect">
              <a:avLst/>
            </a:prstGeom>
            <a:noFill/>
            <a:ln w="9525">
              <a:noFill/>
              <a:miter lim="800000"/>
              <a:headEnd/>
              <a:tailEnd/>
            </a:ln>
          </p:spPr>
        </p:pic>
        <p:pic>
          <p:nvPicPr>
            <p:cNvPr id="1064" name="Picture 49" descr="23a4kdfz[1]"/>
            <p:cNvPicPr>
              <a:picLocks noChangeAspect="1" noChangeArrowheads="1"/>
            </p:cNvPicPr>
            <p:nvPr/>
          </p:nvPicPr>
          <p:blipFill>
            <a:blip r:embed="rId13" cstate="print"/>
            <a:srcRect/>
            <a:stretch>
              <a:fillRect/>
            </a:stretch>
          </p:blipFill>
          <p:spPr bwMode="auto">
            <a:xfrm>
              <a:off x="4048" y="3936"/>
              <a:ext cx="363" cy="384"/>
            </a:xfrm>
            <a:prstGeom prst="rect">
              <a:avLst/>
            </a:prstGeom>
            <a:noFill/>
            <a:ln w="9525">
              <a:noFill/>
              <a:miter lim="800000"/>
              <a:headEnd/>
              <a:tailEnd/>
            </a:ln>
          </p:spPr>
        </p:pic>
        <p:pic>
          <p:nvPicPr>
            <p:cNvPr id="1065" name="Picture 50" descr="23a4kdfz[1]"/>
            <p:cNvPicPr>
              <a:picLocks noChangeAspect="1" noChangeArrowheads="1"/>
            </p:cNvPicPr>
            <p:nvPr/>
          </p:nvPicPr>
          <p:blipFill>
            <a:blip r:embed="rId13" cstate="print"/>
            <a:srcRect/>
            <a:stretch>
              <a:fillRect/>
            </a:stretch>
          </p:blipFill>
          <p:spPr bwMode="auto">
            <a:xfrm>
              <a:off x="4386" y="3936"/>
              <a:ext cx="363" cy="384"/>
            </a:xfrm>
            <a:prstGeom prst="rect">
              <a:avLst/>
            </a:prstGeom>
            <a:noFill/>
            <a:ln w="9525">
              <a:noFill/>
              <a:miter lim="800000"/>
              <a:headEnd/>
              <a:tailEnd/>
            </a:ln>
          </p:spPr>
        </p:pic>
        <p:pic>
          <p:nvPicPr>
            <p:cNvPr id="1066" name="Picture 51" descr="23a4kdfz[1]"/>
            <p:cNvPicPr>
              <a:picLocks noChangeAspect="1" noChangeArrowheads="1"/>
            </p:cNvPicPr>
            <p:nvPr/>
          </p:nvPicPr>
          <p:blipFill>
            <a:blip r:embed="rId13" cstate="print"/>
            <a:srcRect/>
            <a:stretch>
              <a:fillRect/>
            </a:stretch>
          </p:blipFill>
          <p:spPr bwMode="auto">
            <a:xfrm>
              <a:off x="4723" y="3936"/>
              <a:ext cx="363" cy="384"/>
            </a:xfrm>
            <a:prstGeom prst="rect">
              <a:avLst/>
            </a:prstGeom>
            <a:noFill/>
            <a:ln w="9525">
              <a:noFill/>
              <a:miter lim="800000"/>
              <a:headEnd/>
              <a:tailEnd/>
            </a:ln>
          </p:spPr>
        </p:pic>
        <p:pic>
          <p:nvPicPr>
            <p:cNvPr id="1067" name="Picture 52" descr="23a4kdfz[1]"/>
            <p:cNvPicPr>
              <a:picLocks noChangeAspect="1" noChangeArrowheads="1"/>
            </p:cNvPicPr>
            <p:nvPr/>
          </p:nvPicPr>
          <p:blipFill>
            <a:blip r:embed="rId13" cstate="print"/>
            <a:srcRect/>
            <a:stretch>
              <a:fillRect/>
            </a:stretch>
          </p:blipFill>
          <p:spPr bwMode="auto">
            <a:xfrm>
              <a:off x="5060" y="3936"/>
              <a:ext cx="363" cy="384"/>
            </a:xfrm>
            <a:prstGeom prst="rect">
              <a:avLst/>
            </a:prstGeom>
            <a:noFill/>
            <a:ln w="9525">
              <a:noFill/>
              <a:miter lim="800000"/>
              <a:headEnd/>
              <a:tailEnd/>
            </a:ln>
          </p:spPr>
        </p:pic>
        <p:grpSp>
          <p:nvGrpSpPr>
            <p:cNvPr id="1068" name="Group 53"/>
            <p:cNvGrpSpPr>
              <a:grpSpLocks/>
            </p:cNvGrpSpPr>
            <p:nvPr/>
          </p:nvGrpSpPr>
          <p:grpSpPr bwMode="auto">
            <a:xfrm>
              <a:off x="0" y="358"/>
              <a:ext cx="363" cy="3605"/>
              <a:chOff x="5397" y="358"/>
              <a:chExt cx="363" cy="3605"/>
            </a:xfrm>
          </p:grpSpPr>
          <p:pic>
            <p:nvPicPr>
              <p:cNvPr id="1069" name="Picture 54" descr="23a4kdfz[1]"/>
              <p:cNvPicPr>
                <a:picLocks noChangeAspect="1" noChangeArrowheads="1"/>
              </p:cNvPicPr>
              <p:nvPr/>
            </p:nvPicPr>
            <p:blipFill>
              <a:blip r:embed="rId13" cstate="print"/>
              <a:srcRect/>
              <a:stretch>
                <a:fillRect/>
              </a:stretch>
            </p:blipFill>
            <p:spPr bwMode="auto">
              <a:xfrm>
                <a:off x="5397" y="358"/>
                <a:ext cx="363" cy="384"/>
              </a:xfrm>
              <a:prstGeom prst="rect">
                <a:avLst/>
              </a:prstGeom>
              <a:noFill/>
              <a:ln w="9525">
                <a:noFill/>
                <a:miter lim="800000"/>
                <a:headEnd/>
                <a:tailEnd/>
              </a:ln>
            </p:spPr>
          </p:pic>
          <p:pic>
            <p:nvPicPr>
              <p:cNvPr id="1070" name="Picture 55" descr="23a4kdfz[1]"/>
              <p:cNvPicPr>
                <a:picLocks noChangeAspect="1" noChangeArrowheads="1"/>
              </p:cNvPicPr>
              <p:nvPr/>
            </p:nvPicPr>
            <p:blipFill>
              <a:blip r:embed="rId13" cstate="print"/>
              <a:srcRect/>
              <a:stretch>
                <a:fillRect/>
              </a:stretch>
            </p:blipFill>
            <p:spPr bwMode="auto">
              <a:xfrm>
                <a:off x="5397" y="716"/>
                <a:ext cx="363" cy="384"/>
              </a:xfrm>
              <a:prstGeom prst="rect">
                <a:avLst/>
              </a:prstGeom>
              <a:noFill/>
              <a:ln w="9525">
                <a:noFill/>
                <a:miter lim="800000"/>
                <a:headEnd/>
                <a:tailEnd/>
              </a:ln>
            </p:spPr>
          </p:pic>
          <p:pic>
            <p:nvPicPr>
              <p:cNvPr id="1071" name="Picture 56" descr="23a4kdfz[1]"/>
              <p:cNvPicPr>
                <a:picLocks noChangeAspect="1" noChangeArrowheads="1"/>
              </p:cNvPicPr>
              <p:nvPr/>
            </p:nvPicPr>
            <p:blipFill>
              <a:blip r:embed="rId13" cstate="print"/>
              <a:srcRect/>
              <a:stretch>
                <a:fillRect/>
              </a:stretch>
            </p:blipFill>
            <p:spPr bwMode="auto">
              <a:xfrm>
                <a:off x="5397" y="1074"/>
                <a:ext cx="363" cy="384"/>
              </a:xfrm>
              <a:prstGeom prst="rect">
                <a:avLst/>
              </a:prstGeom>
              <a:noFill/>
              <a:ln w="9525">
                <a:noFill/>
                <a:miter lim="800000"/>
                <a:headEnd/>
                <a:tailEnd/>
              </a:ln>
            </p:spPr>
          </p:pic>
          <p:pic>
            <p:nvPicPr>
              <p:cNvPr id="1072" name="Picture 57" descr="23a4kdfz[1]"/>
              <p:cNvPicPr>
                <a:picLocks noChangeAspect="1" noChangeArrowheads="1"/>
              </p:cNvPicPr>
              <p:nvPr/>
            </p:nvPicPr>
            <p:blipFill>
              <a:blip r:embed="rId13" cstate="print"/>
              <a:srcRect/>
              <a:stretch>
                <a:fillRect/>
              </a:stretch>
            </p:blipFill>
            <p:spPr bwMode="auto">
              <a:xfrm>
                <a:off x="5397" y="1432"/>
                <a:ext cx="363" cy="384"/>
              </a:xfrm>
              <a:prstGeom prst="rect">
                <a:avLst/>
              </a:prstGeom>
              <a:noFill/>
              <a:ln w="9525">
                <a:noFill/>
                <a:miter lim="800000"/>
                <a:headEnd/>
                <a:tailEnd/>
              </a:ln>
            </p:spPr>
          </p:pic>
          <p:pic>
            <p:nvPicPr>
              <p:cNvPr id="1073" name="Picture 58" descr="23a4kdfz[1]"/>
              <p:cNvPicPr>
                <a:picLocks noChangeAspect="1" noChangeArrowheads="1"/>
              </p:cNvPicPr>
              <p:nvPr/>
            </p:nvPicPr>
            <p:blipFill>
              <a:blip r:embed="rId13" cstate="print"/>
              <a:srcRect/>
              <a:stretch>
                <a:fillRect/>
              </a:stretch>
            </p:blipFill>
            <p:spPr bwMode="auto">
              <a:xfrm>
                <a:off x="5397" y="1790"/>
                <a:ext cx="363" cy="384"/>
              </a:xfrm>
              <a:prstGeom prst="rect">
                <a:avLst/>
              </a:prstGeom>
              <a:noFill/>
              <a:ln w="9525">
                <a:noFill/>
                <a:miter lim="800000"/>
                <a:headEnd/>
                <a:tailEnd/>
              </a:ln>
            </p:spPr>
          </p:pic>
          <p:pic>
            <p:nvPicPr>
              <p:cNvPr id="1074" name="Picture 59" descr="23a4kdfz[1]"/>
              <p:cNvPicPr>
                <a:picLocks noChangeAspect="1" noChangeArrowheads="1"/>
              </p:cNvPicPr>
              <p:nvPr/>
            </p:nvPicPr>
            <p:blipFill>
              <a:blip r:embed="rId13" cstate="print"/>
              <a:srcRect/>
              <a:stretch>
                <a:fillRect/>
              </a:stretch>
            </p:blipFill>
            <p:spPr bwMode="auto">
              <a:xfrm>
                <a:off x="5397" y="2147"/>
                <a:ext cx="363" cy="384"/>
              </a:xfrm>
              <a:prstGeom prst="rect">
                <a:avLst/>
              </a:prstGeom>
              <a:noFill/>
              <a:ln w="9525">
                <a:noFill/>
                <a:miter lim="800000"/>
                <a:headEnd/>
                <a:tailEnd/>
              </a:ln>
            </p:spPr>
          </p:pic>
          <p:pic>
            <p:nvPicPr>
              <p:cNvPr id="1075" name="Picture 60" descr="23a4kdfz[1]"/>
              <p:cNvPicPr>
                <a:picLocks noChangeAspect="1" noChangeArrowheads="1"/>
              </p:cNvPicPr>
              <p:nvPr/>
            </p:nvPicPr>
            <p:blipFill>
              <a:blip r:embed="rId13" cstate="print"/>
              <a:srcRect/>
              <a:stretch>
                <a:fillRect/>
              </a:stretch>
            </p:blipFill>
            <p:spPr bwMode="auto">
              <a:xfrm>
                <a:off x="5397" y="2505"/>
                <a:ext cx="363" cy="384"/>
              </a:xfrm>
              <a:prstGeom prst="rect">
                <a:avLst/>
              </a:prstGeom>
              <a:noFill/>
              <a:ln w="9525">
                <a:noFill/>
                <a:miter lim="800000"/>
                <a:headEnd/>
                <a:tailEnd/>
              </a:ln>
            </p:spPr>
          </p:pic>
          <p:pic>
            <p:nvPicPr>
              <p:cNvPr id="1076" name="Picture 61" descr="23a4kdfz[1]"/>
              <p:cNvPicPr>
                <a:picLocks noChangeAspect="1" noChangeArrowheads="1"/>
              </p:cNvPicPr>
              <p:nvPr/>
            </p:nvPicPr>
            <p:blipFill>
              <a:blip r:embed="rId13" cstate="print"/>
              <a:srcRect/>
              <a:stretch>
                <a:fillRect/>
              </a:stretch>
            </p:blipFill>
            <p:spPr bwMode="auto">
              <a:xfrm>
                <a:off x="5397" y="2863"/>
                <a:ext cx="363" cy="384"/>
              </a:xfrm>
              <a:prstGeom prst="rect">
                <a:avLst/>
              </a:prstGeom>
              <a:noFill/>
              <a:ln w="9525">
                <a:noFill/>
                <a:miter lim="800000"/>
                <a:headEnd/>
                <a:tailEnd/>
              </a:ln>
            </p:spPr>
          </p:pic>
          <p:pic>
            <p:nvPicPr>
              <p:cNvPr id="1077" name="Picture 62" descr="23a4kdfz[1]"/>
              <p:cNvPicPr>
                <a:picLocks noChangeAspect="1" noChangeArrowheads="1"/>
              </p:cNvPicPr>
              <p:nvPr/>
            </p:nvPicPr>
            <p:blipFill>
              <a:blip r:embed="rId13" cstate="print"/>
              <a:srcRect/>
              <a:stretch>
                <a:fillRect/>
              </a:stretch>
            </p:blipFill>
            <p:spPr bwMode="auto">
              <a:xfrm>
                <a:off x="5397" y="3221"/>
                <a:ext cx="363" cy="384"/>
              </a:xfrm>
              <a:prstGeom prst="rect">
                <a:avLst/>
              </a:prstGeom>
              <a:noFill/>
              <a:ln w="9525">
                <a:noFill/>
                <a:miter lim="800000"/>
                <a:headEnd/>
                <a:tailEnd/>
              </a:ln>
            </p:spPr>
          </p:pic>
          <p:pic>
            <p:nvPicPr>
              <p:cNvPr id="1078" name="Picture 63" descr="23a4kdfz[1]"/>
              <p:cNvPicPr>
                <a:picLocks noChangeAspect="1" noChangeArrowheads="1"/>
              </p:cNvPicPr>
              <p:nvPr/>
            </p:nvPicPr>
            <p:blipFill>
              <a:blip r:embed="rId13" cstate="print"/>
              <a:srcRect/>
              <a:stretch>
                <a:fillRect/>
              </a:stretch>
            </p:blipFill>
            <p:spPr bwMode="auto">
              <a:xfrm>
                <a:off x="5397" y="3579"/>
                <a:ext cx="363" cy="384"/>
              </a:xfrm>
              <a:prstGeom prst="rect">
                <a:avLst/>
              </a:prstGeom>
              <a:noFill/>
              <a:ln w="9525">
                <a:noFill/>
                <a:miter lim="800000"/>
                <a:headEnd/>
                <a:tailEnd/>
              </a:ln>
            </p:spPr>
          </p:pic>
        </p:grpSp>
      </p:grpSp>
      <p:sp>
        <p:nvSpPr>
          <p:cNvPr id="1032" name="Text Box 64"/>
          <p:cNvSpPr txBox="1">
            <a:spLocks noChangeArrowheads="1"/>
          </p:cNvSpPr>
          <p:nvPr userDrawn="1"/>
        </p:nvSpPr>
        <p:spPr bwMode="auto">
          <a:xfrm>
            <a:off x="2278063" y="-11113"/>
            <a:ext cx="4371975" cy="184151"/>
          </a:xfrm>
          <a:prstGeom prst="rect">
            <a:avLst/>
          </a:prstGeom>
          <a:noFill/>
          <a:ln w="9525">
            <a:noFill/>
            <a:miter lim="800000"/>
            <a:headEnd/>
            <a:tailEnd/>
          </a:ln>
        </p:spPr>
        <p:txBody>
          <a:bodyPr>
            <a:spAutoFit/>
          </a:bodyPr>
          <a:lstStyle/>
          <a:p>
            <a:pPr>
              <a:spcBef>
                <a:spcPct val="50000"/>
              </a:spcBef>
            </a:pPr>
            <a:r>
              <a:rPr lang="en-US" altLang="en-US" sz="600" i="1">
                <a:solidFill>
                  <a:srgbClr val="FF66CC"/>
                </a:solidFill>
              </a:rPr>
              <a:t>Becky               Afghani,               Long                 Beach             Unified               School              District,                2004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6.xml"/><Relationship Id="rId18" Type="http://schemas.openxmlformats.org/officeDocument/2006/relationships/slide" Target="slide7.xml"/><Relationship Id="rId26" Type="http://schemas.openxmlformats.org/officeDocument/2006/relationships/slide" Target="slide18.xml"/><Relationship Id="rId3" Type="http://schemas.openxmlformats.org/officeDocument/2006/relationships/slide" Target="slide4.xml"/><Relationship Id="rId21" Type="http://schemas.openxmlformats.org/officeDocument/2006/relationships/slide" Target="slide17.xml"/><Relationship Id="rId7" Type="http://schemas.openxmlformats.org/officeDocument/2006/relationships/slide" Target="slide24.xml"/><Relationship Id="rId12" Type="http://schemas.openxmlformats.org/officeDocument/2006/relationships/slide" Target="slide25.xml"/><Relationship Id="rId17" Type="http://schemas.openxmlformats.org/officeDocument/2006/relationships/slide" Target="slide26.xml"/><Relationship Id="rId25" Type="http://schemas.openxmlformats.org/officeDocument/2006/relationships/slide" Target="slide23.xml"/><Relationship Id="rId2" Type="http://schemas.openxmlformats.org/officeDocument/2006/relationships/notesSlide" Target="../notesSlides/notesSlide3.xml"/><Relationship Id="rId16" Type="http://schemas.openxmlformats.org/officeDocument/2006/relationships/slide" Target="slide16.xml"/><Relationship Id="rId20" Type="http://schemas.openxmlformats.org/officeDocument/2006/relationships/slide" Target="slide22.xml"/><Relationship Id="rId29"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4.xml"/><Relationship Id="rId11" Type="http://schemas.openxmlformats.org/officeDocument/2006/relationships/slide" Target="slide15.xml"/><Relationship Id="rId24" Type="http://schemas.openxmlformats.org/officeDocument/2006/relationships/slide" Target="slide13.xml"/><Relationship Id="rId5" Type="http://schemas.openxmlformats.org/officeDocument/2006/relationships/slide" Target="slide19.xml"/><Relationship Id="rId15" Type="http://schemas.openxmlformats.org/officeDocument/2006/relationships/slide" Target="slide21.xml"/><Relationship Id="rId23" Type="http://schemas.openxmlformats.org/officeDocument/2006/relationships/slide" Target="slide8.xml"/><Relationship Id="rId28" Type="http://schemas.openxmlformats.org/officeDocument/2006/relationships/slide" Target="slide2.xml"/><Relationship Id="rId10" Type="http://schemas.openxmlformats.org/officeDocument/2006/relationships/slide" Target="slide20.xml"/><Relationship Id="rId19" Type="http://schemas.openxmlformats.org/officeDocument/2006/relationships/slide" Target="slide12.xml"/><Relationship Id="rId4" Type="http://schemas.openxmlformats.org/officeDocument/2006/relationships/slide" Target="slide9.xml"/><Relationship Id="rId9" Type="http://schemas.openxmlformats.org/officeDocument/2006/relationships/slide" Target="slide10.xml"/><Relationship Id="rId14" Type="http://schemas.openxmlformats.org/officeDocument/2006/relationships/slide" Target="slide11.xml"/><Relationship Id="rId22" Type="http://schemas.openxmlformats.org/officeDocument/2006/relationships/slide" Target="slide27.xml"/><Relationship Id="rId27" Type="http://schemas.openxmlformats.org/officeDocument/2006/relationships/slide" Target="slide28.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66750" y="1454150"/>
            <a:ext cx="7812088" cy="2014538"/>
          </a:xfrm>
          <a:solidFill>
            <a:srgbClr val="660066"/>
          </a:solidFill>
        </p:spPr>
        <p:txBody>
          <a:bodyPr/>
          <a:lstStyle/>
          <a:p>
            <a:pPr eaLnBrk="1" hangingPunct="1"/>
            <a:r>
              <a:rPr lang="en-US" altLang="en-US" sz="6000" b="1" smtClean="0">
                <a:solidFill>
                  <a:srgbClr val="FFFFFF"/>
                </a:solidFill>
              </a:rPr>
              <a:t>Math Quiz Game</a:t>
            </a:r>
            <a:br>
              <a:rPr lang="en-US" altLang="en-US" sz="6000" b="1" smtClean="0">
                <a:solidFill>
                  <a:srgbClr val="FFFFFF"/>
                </a:solidFill>
              </a:rPr>
            </a:br>
            <a:r>
              <a:rPr lang="en-US" altLang="en-US" sz="4000" b="1" i="1" smtClean="0">
                <a:solidFill>
                  <a:srgbClr val="FFFFFF"/>
                </a:solidFill>
              </a:rPr>
              <a:t>Jeopardy Style</a:t>
            </a:r>
          </a:p>
        </p:txBody>
      </p:sp>
      <p:sp>
        <p:nvSpPr>
          <p:cNvPr id="2051" name="AutoShape 6">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52" name="AutoShape 7">
            <a:hlinkClick r:id="rId4" action="ppaction://hlinksldjump" highlightClick="1"/>
          </p:cNvPr>
          <p:cNvSpPr>
            <a:spLocks noChangeArrowheads="1"/>
          </p:cNvSpPr>
          <p:nvPr/>
        </p:nvSpPr>
        <p:spPr bwMode="auto">
          <a:xfrm>
            <a:off x="666750" y="5645150"/>
            <a:ext cx="2697163"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DIRECTIONS</a:t>
            </a:r>
          </a:p>
        </p:txBody>
      </p:sp>
      <p:sp>
        <p:nvSpPr>
          <p:cNvPr id="2053" name="TextBox 4"/>
          <p:cNvSpPr txBox="1">
            <a:spLocks noChangeArrowheads="1"/>
          </p:cNvSpPr>
          <p:nvPr/>
        </p:nvSpPr>
        <p:spPr bwMode="auto">
          <a:xfrm>
            <a:off x="2792413" y="4467225"/>
            <a:ext cx="5175250" cy="369888"/>
          </a:xfrm>
          <a:prstGeom prst="rect">
            <a:avLst/>
          </a:prstGeom>
          <a:noFill/>
          <a:ln w="9525">
            <a:noFill/>
            <a:miter lim="800000"/>
            <a:headEnd/>
            <a:tailEnd/>
          </a:ln>
        </p:spPr>
        <p:txBody>
          <a:bodyPr>
            <a:spAutoFit/>
          </a:bodyPr>
          <a:lstStyle/>
          <a:p>
            <a:r>
              <a:rPr lang="en-US" altLang="en-US" b="1">
                <a:solidFill>
                  <a:srgbClr val="660066"/>
                </a:solidFill>
              </a:rPr>
              <a:t>Created by: C Freeman</a:t>
            </a:r>
          </a:p>
        </p:txBody>
      </p:sp>
    </p:spTree>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Subtraction - Solve </a:t>
            </a:r>
            <a:br>
              <a:rPr lang="en-US" altLang="en-US" sz="4000" b="1" dirty="0" smtClean="0">
                <a:solidFill>
                  <a:srgbClr val="FFFFFF"/>
                </a:solidFill>
              </a:rPr>
            </a:br>
            <a:r>
              <a:rPr lang="en-US" altLang="en-US" sz="4000" b="1" dirty="0" smtClean="0">
                <a:solidFill>
                  <a:srgbClr val="FFFFFF"/>
                </a:solidFill>
              </a:rPr>
              <a:t>$200</a:t>
            </a:r>
          </a:p>
        </p:txBody>
      </p:sp>
      <p:sp>
        <p:nvSpPr>
          <p:cNvPr id="11267" name="Rectangle 3"/>
          <p:cNvSpPr>
            <a:spLocks noGrp="1" noChangeArrowheads="1"/>
          </p:cNvSpPr>
          <p:nvPr>
            <p:ph type="body" idx="1"/>
          </p:nvPr>
        </p:nvSpPr>
        <p:spPr>
          <a:xfrm>
            <a:off x="666750" y="2436813"/>
            <a:ext cx="7812088" cy="2043112"/>
          </a:xfrm>
          <a:noFill/>
        </p:spPr>
        <p:txBody>
          <a:bodyPr/>
          <a:lstStyle/>
          <a:p>
            <a:pPr algn="ctr" eaLnBrk="1" hangingPunct="1">
              <a:buFontTx/>
              <a:buNone/>
            </a:pPr>
            <a:r>
              <a:rPr lang="en-US" altLang="en-US" sz="3600" b="1" dirty="0" smtClean="0">
                <a:solidFill>
                  <a:srgbClr val="9900FF"/>
                </a:solidFill>
              </a:rPr>
              <a:t>t - 7 = 12</a:t>
            </a:r>
            <a:endParaRPr lang="en-US" altLang="en-US" sz="3600" b="1" dirty="0" smtClean="0">
              <a:solidFill>
                <a:srgbClr val="9900FF"/>
              </a:solidFill>
              <a:cs typeface="Arial" charset="0"/>
            </a:endParaRPr>
          </a:p>
        </p:txBody>
      </p:sp>
      <p:sp>
        <p:nvSpPr>
          <p:cNvPr id="9224" name="Text Box 8"/>
          <p:cNvSpPr txBox="1">
            <a:spLocks noChangeArrowheads="1"/>
          </p:cNvSpPr>
          <p:nvPr/>
        </p:nvSpPr>
        <p:spPr bwMode="auto">
          <a:xfrm>
            <a:off x="492125"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t=19</a:t>
            </a:r>
            <a:endParaRPr lang="en-US" altLang="en-US" sz="5400" b="1" dirty="0">
              <a:solidFill>
                <a:srgbClr val="660066"/>
              </a:solidFill>
            </a:endParaRPr>
          </a:p>
        </p:txBody>
      </p:sp>
      <p:sp>
        <p:nvSpPr>
          <p:cNvPr id="1126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127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wipe(left)">
                                      <p:cBhvr>
                                        <p:cTn id="7" dur="2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Subtraction - Solve </a:t>
            </a:r>
            <a:br>
              <a:rPr lang="en-US" altLang="en-US" sz="4000" b="1" dirty="0" smtClean="0">
                <a:solidFill>
                  <a:srgbClr val="FFFFFF"/>
                </a:solidFill>
              </a:rPr>
            </a:br>
            <a:r>
              <a:rPr lang="en-US" altLang="en-US" sz="4000" b="1" dirty="0" smtClean="0">
                <a:solidFill>
                  <a:srgbClr val="FFFFFF"/>
                </a:solidFill>
              </a:rPr>
              <a:t>$300</a:t>
            </a:r>
          </a:p>
        </p:txBody>
      </p:sp>
      <p:sp>
        <p:nvSpPr>
          <p:cNvPr id="12291" name="Rectangle 3"/>
          <p:cNvSpPr>
            <a:spLocks noGrp="1" noChangeArrowheads="1"/>
          </p:cNvSpPr>
          <p:nvPr>
            <p:ph type="body" idx="1"/>
          </p:nvPr>
        </p:nvSpPr>
        <p:spPr>
          <a:xfrm>
            <a:off x="666750" y="2365375"/>
            <a:ext cx="7812088" cy="2446338"/>
          </a:xfrm>
          <a:noFill/>
        </p:spPr>
        <p:txBody>
          <a:bodyPr/>
          <a:lstStyle/>
          <a:p>
            <a:pPr algn="ctr" eaLnBrk="1" hangingPunct="1">
              <a:buFontTx/>
              <a:buNone/>
            </a:pPr>
            <a:r>
              <a:rPr lang="en-US" altLang="en-US" sz="3600" b="1" dirty="0" smtClean="0">
                <a:solidFill>
                  <a:srgbClr val="9900FF"/>
                </a:solidFill>
              </a:rPr>
              <a:t>k – 32.9 = 16.5</a:t>
            </a:r>
          </a:p>
        </p:txBody>
      </p:sp>
      <p:sp>
        <p:nvSpPr>
          <p:cNvPr id="10249" name="Text Box 9"/>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k=49.4</a:t>
            </a:r>
            <a:endParaRPr lang="en-US" altLang="en-US" sz="5400" b="1" dirty="0">
              <a:solidFill>
                <a:srgbClr val="660066"/>
              </a:solidFill>
            </a:endParaRPr>
          </a:p>
        </p:txBody>
      </p:sp>
      <p:sp>
        <p:nvSpPr>
          <p:cNvPr id="1229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229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wipe(left)">
                                      <p:cBhvr>
                                        <p:cTn id="7" dur="2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Subtraction - Solve </a:t>
            </a:r>
            <a:br>
              <a:rPr lang="en-US" altLang="en-US" sz="4000" b="1" dirty="0" smtClean="0">
                <a:solidFill>
                  <a:srgbClr val="FFFFFF"/>
                </a:solidFill>
              </a:rPr>
            </a:br>
            <a:r>
              <a:rPr lang="en-US" altLang="en-US" sz="4000" b="1" dirty="0" smtClean="0">
                <a:solidFill>
                  <a:srgbClr val="FFFFFF"/>
                </a:solidFill>
              </a:rPr>
              <a:t>$400</a:t>
            </a:r>
          </a:p>
        </p:txBody>
      </p:sp>
      <p:sp>
        <p:nvSpPr>
          <p:cNvPr id="13315" name="Rectangle 3"/>
          <p:cNvSpPr>
            <a:spLocks noGrp="1" noChangeArrowheads="1"/>
          </p:cNvSpPr>
          <p:nvPr>
            <p:ph type="body" idx="1"/>
          </p:nvPr>
        </p:nvSpPr>
        <p:spPr>
          <a:xfrm>
            <a:off x="1206500" y="2457450"/>
            <a:ext cx="6913563" cy="1333500"/>
          </a:xfrm>
          <a:noFill/>
        </p:spPr>
        <p:txBody>
          <a:bodyPr/>
          <a:lstStyle/>
          <a:p>
            <a:pPr algn="ctr" eaLnBrk="1" hangingPunct="1">
              <a:buFontTx/>
              <a:buNone/>
            </a:pPr>
            <a:r>
              <a:rPr lang="en-US" altLang="en-US" sz="3600" b="1" dirty="0" smtClean="0">
                <a:solidFill>
                  <a:srgbClr val="9900FF"/>
                </a:solidFill>
              </a:rPr>
              <a:t>11/12 – g = 5/12</a:t>
            </a:r>
            <a:endParaRPr lang="en-US" altLang="en-US" sz="3600" b="1" dirty="0" smtClean="0">
              <a:solidFill>
                <a:srgbClr val="9900FF"/>
              </a:solidFill>
              <a:cs typeface="Arial" charset="0"/>
            </a:endParaRPr>
          </a:p>
        </p:txBody>
      </p:sp>
      <p:sp>
        <p:nvSpPr>
          <p:cNvPr id="11274" name="Text Box 10"/>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g=6/12 or 1/2</a:t>
            </a:r>
            <a:endParaRPr lang="en-US" altLang="en-US" sz="5400" b="1" dirty="0">
              <a:solidFill>
                <a:srgbClr val="660066"/>
              </a:solidFill>
            </a:endParaRPr>
          </a:p>
        </p:txBody>
      </p:sp>
      <p:sp>
        <p:nvSpPr>
          <p:cNvPr id="13317" name="AutoShape 12">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3318" name="Text Box 13"/>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ipe(left)">
                                      <p:cBhvr>
                                        <p:cTn id="7" dur="2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Subtraction - Solve </a:t>
            </a:r>
            <a:br>
              <a:rPr lang="en-US" altLang="en-US" sz="4000" b="1" dirty="0" smtClean="0">
                <a:solidFill>
                  <a:srgbClr val="FFFFFF"/>
                </a:solidFill>
              </a:rPr>
            </a:br>
            <a:r>
              <a:rPr lang="en-US" altLang="en-US" sz="4000" b="1" dirty="0" smtClean="0">
                <a:solidFill>
                  <a:srgbClr val="FFFFFF"/>
                </a:solidFill>
              </a:rPr>
              <a:t>$500</a:t>
            </a:r>
          </a:p>
        </p:txBody>
      </p:sp>
      <p:sp>
        <p:nvSpPr>
          <p:cNvPr id="14339" name="Rectangle 3"/>
          <p:cNvSpPr>
            <a:spLocks noGrp="1" noChangeArrowheads="1"/>
          </p:cNvSpPr>
          <p:nvPr>
            <p:ph type="body" idx="1"/>
          </p:nvPr>
        </p:nvSpPr>
        <p:spPr>
          <a:xfrm>
            <a:off x="885825" y="2016125"/>
            <a:ext cx="6535738" cy="2743200"/>
          </a:xfrm>
          <a:noFill/>
        </p:spPr>
        <p:txBody>
          <a:bodyPr/>
          <a:lstStyle/>
          <a:p>
            <a:pPr algn="ctr" eaLnBrk="1" hangingPunct="1">
              <a:buFontTx/>
              <a:buNone/>
            </a:pPr>
            <a:r>
              <a:rPr lang="en-US" altLang="en-US" sz="3600" b="1" dirty="0" smtClean="0">
                <a:solidFill>
                  <a:srgbClr val="9900FF"/>
                </a:solidFill>
              </a:rPr>
              <a:t>Christian’s age </a:t>
            </a:r>
            <a:r>
              <a:rPr lang="en-US" altLang="en-US" sz="3600" b="1" dirty="0" smtClean="0">
                <a:solidFill>
                  <a:srgbClr val="9900FF"/>
                </a:solidFill>
              </a:rPr>
              <a:t>is 3 less than Paula’s age. If </a:t>
            </a:r>
            <a:r>
              <a:rPr lang="en-US" altLang="en-US" sz="3600" b="1" dirty="0" smtClean="0">
                <a:solidFill>
                  <a:srgbClr val="9900FF"/>
                </a:solidFill>
              </a:rPr>
              <a:t>Christian is </a:t>
            </a:r>
            <a:r>
              <a:rPr lang="en-US" altLang="en-US" sz="3600" b="1" dirty="0" smtClean="0">
                <a:solidFill>
                  <a:srgbClr val="9900FF"/>
                </a:solidFill>
              </a:rPr>
              <a:t>11 years old, write a subtraction equation that represents Paula’s age. </a:t>
            </a:r>
          </a:p>
        </p:txBody>
      </p:sp>
      <p:sp>
        <p:nvSpPr>
          <p:cNvPr id="12296" name="Text Box 8"/>
          <p:cNvSpPr txBox="1">
            <a:spLocks noChangeArrowheads="1"/>
          </p:cNvSpPr>
          <p:nvPr/>
        </p:nvSpPr>
        <p:spPr bwMode="auto">
          <a:xfrm>
            <a:off x="666750" y="4759325"/>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p – 3 = 11</a:t>
            </a:r>
            <a:endParaRPr lang="en-US" altLang="en-US" sz="5400" b="1" dirty="0">
              <a:solidFill>
                <a:srgbClr val="660066"/>
              </a:solidFill>
            </a:endParaRPr>
          </a:p>
        </p:txBody>
      </p:sp>
      <p:sp>
        <p:nvSpPr>
          <p:cNvPr id="1434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434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ipe(left)">
                                      <p:cBhvr>
                                        <p:cTn id="7" dur="20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a:t>
            </a:r>
            <a:br>
              <a:rPr lang="en-US" altLang="en-US" sz="4000" b="1" dirty="0" smtClean="0">
                <a:solidFill>
                  <a:srgbClr val="FFFFFF"/>
                </a:solidFill>
              </a:rPr>
            </a:br>
            <a:r>
              <a:rPr lang="en-US" altLang="en-US" sz="4000" b="1" dirty="0" smtClean="0">
                <a:solidFill>
                  <a:srgbClr val="FFFFFF"/>
                </a:solidFill>
              </a:rPr>
              <a:t>$100</a:t>
            </a:r>
          </a:p>
        </p:txBody>
      </p:sp>
      <p:sp>
        <p:nvSpPr>
          <p:cNvPr id="15363" name="Rectangle 3"/>
          <p:cNvSpPr>
            <a:spLocks noGrp="1" noChangeArrowheads="1"/>
          </p:cNvSpPr>
          <p:nvPr>
            <p:ph type="body" idx="1"/>
          </p:nvPr>
        </p:nvSpPr>
        <p:spPr>
          <a:xfrm>
            <a:off x="963613" y="2214563"/>
            <a:ext cx="7216775" cy="2544762"/>
          </a:xfrm>
          <a:noFill/>
        </p:spPr>
        <p:txBody>
          <a:bodyPr/>
          <a:lstStyle/>
          <a:p>
            <a:pPr algn="ctr" eaLnBrk="1" hangingPunct="1">
              <a:buFontTx/>
              <a:buNone/>
            </a:pPr>
            <a:r>
              <a:rPr lang="en-US" altLang="en-US" sz="3600" b="1" dirty="0" smtClean="0">
                <a:solidFill>
                  <a:srgbClr val="9900FF"/>
                </a:solidFill>
              </a:rPr>
              <a:t>4n = 8</a:t>
            </a:r>
          </a:p>
        </p:txBody>
      </p:sp>
      <p:sp>
        <p:nvSpPr>
          <p:cNvPr id="13321" name="Text Box 9"/>
          <p:cNvSpPr txBox="1">
            <a:spLocks noChangeArrowheads="1"/>
          </p:cNvSpPr>
          <p:nvPr/>
        </p:nvSpPr>
        <p:spPr bwMode="auto">
          <a:xfrm>
            <a:off x="666750" y="4592638"/>
            <a:ext cx="7812088" cy="923925"/>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n = 2</a:t>
            </a:r>
            <a:endParaRPr lang="en-US" altLang="en-US" sz="5400" b="1" dirty="0">
              <a:solidFill>
                <a:srgbClr val="660066"/>
              </a:solidFill>
            </a:endParaRPr>
          </a:p>
        </p:txBody>
      </p:sp>
      <p:sp>
        <p:nvSpPr>
          <p:cNvPr id="15365"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5366"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left)">
                                      <p:cBhvr>
                                        <p:cTn id="7" dur="2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$200</a:t>
            </a:r>
          </a:p>
        </p:txBody>
      </p:sp>
      <p:sp>
        <p:nvSpPr>
          <p:cNvPr id="16387" name="Rectangle 3"/>
          <p:cNvSpPr>
            <a:spLocks noGrp="1" noChangeArrowheads="1"/>
          </p:cNvSpPr>
          <p:nvPr>
            <p:ph type="body" idx="1"/>
          </p:nvPr>
        </p:nvSpPr>
        <p:spPr>
          <a:xfrm>
            <a:off x="666750" y="2312988"/>
            <a:ext cx="7812088" cy="2446337"/>
          </a:xfrm>
          <a:noFill/>
        </p:spPr>
        <p:txBody>
          <a:bodyPr/>
          <a:lstStyle/>
          <a:p>
            <a:pPr algn="ctr" eaLnBrk="1" hangingPunct="1">
              <a:buFontTx/>
              <a:buNone/>
            </a:pPr>
            <a:r>
              <a:rPr lang="en-US" altLang="en-US" sz="3600" b="1" dirty="0" smtClean="0">
                <a:solidFill>
                  <a:srgbClr val="9900FF"/>
                </a:solidFill>
              </a:rPr>
              <a:t>12 = 3y</a:t>
            </a:r>
          </a:p>
        </p:txBody>
      </p:sp>
      <p:sp>
        <p:nvSpPr>
          <p:cNvPr id="1434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4=y</a:t>
            </a:r>
            <a:endParaRPr lang="en-US" altLang="en-US" sz="5400" b="1" dirty="0">
              <a:solidFill>
                <a:srgbClr val="660066"/>
              </a:solidFill>
            </a:endParaRPr>
          </a:p>
        </p:txBody>
      </p:sp>
      <p:sp>
        <p:nvSpPr>
          <p:cNvPr id="1638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6390"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wipe(left)">
                                      <p:cBhvr>
                                        <p:cTn id="7" dur="2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$300</a:t>
            </a:r>
          </a:p>
        </p:txBody>
      </p:sp>
      <p:sp>
        <p:nvSpPr>
          <p:cNvPr id="17411" name="Rectangle 3"/>
          <p:cNvSpPr>
            <a:spLocks noGrp="1" noChangeArrowheads="1"/>
          </p:cNvSpPr>
          <p:nvPr>
            <p:ph type="body" idx="1"/>
          </p:nvPr>
        </p:nvSpPr>
        <p:spPr>
          <a:xfrm>
            <a:off x="666750" y="2016125"/>
            <a:ext cx="7812088" cy="1233488"/>
          </a:xfrm>
          <a:noFill/>
        </p:spPr>
        <p:txBody>
          <a:bodyPr/>
          <a:lstStyle/>
          <a:p>
            <a:pPr algn="ctr" eaLnBrk="1" hangingPunct="1">
              <a:buFontTx/>
              <a:buNone/>
            </a:pPr>
            <a:r>
              <a:rPr lang="en-US" altLang="en-US" sz="3600" b="1" dirty="0" smtClean="0">
                <a:solidFill>
                  <a:srgbClr val="9900FF"/>
                </a:solidFill>
              </a:rPr>
              <a:t>48 = 8d</a:t>
            </a:r>
          </a:p>
        </p:txBody>
      </p:sp>
      <p:sp>
        <p:nvSpPr>
          <p:cNvPr id="1536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6=d</a:t>
            </a:r>
            <a:endParaRPr lang="en-US" altLang="en-US" sz="5400" b="1" dirty="0">
              <a:solidFill>
                <a:srgbClr val="660066"/>
              </a:solidFill>
            </a:endParaRPr>
          </a:p>
        </p:txBody>
      </p:sp>
      <p:sp>
        <p:nvSpPr>
          <p:cNvPr id="17413"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7414" name="Text Box 10"/>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wipe(left)">
                                      <p:cBhvr>
                                        <p:cTn id="7" dur="20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$400</a:t>
            </a:r>
          </a:p>
        </p:txBody>
      </p:sp>
      <p:sp>
        <p:nvSpPr>
          <p:cNvPr id="18435" name="Rectangle 3"/>
          <p:cNvSpPr>
            <a:spLocks noGrp="1" noChangeArrowheads="1"/>
          </p:cNvSpPr>
          <p:nvPr>
            <p:ph type="body" idx="1"/>
          </p:nvPr>
        </p:nvSpPr>
        <p:spPr>
          <a:xfrm>
            <a:off x="666750" y="2324100"/>
            <a:ext cx="7812088" cy="2435225"/>
          </a:xfrm>
          <a:noFill/>
        </p:spPr>
        <p:txBody>
          <a:bodyPr/>
          <a:lstStyle/>
          <a:p>
            <a:pPr algn="ctr" eaLnBrk="1" hangingPunct="1">
              <a:buFontTx/>
              <a:buNone/>
            </a:pPr>
            <a:r>
              <a:rPr lang="en-US" altLang="en-US" sz="3600" b="1" dirty="0" smtClean="0">
                <a:solidFill>
                  <a:srgbClr val="9900FF"/>
                </a:solidFill>
              </a:rPr>
              <a:t>2.5n = 5</a:t>
            </a:r>
          </a:p>
        </p:txBody>
      </p:sp>
      <p:sp>
        <p:nvSpPr>
          <p:cNvPr id="1639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n=2</a:t>
            </a:r>
            <a:endParaRPr lang="en-US" altLang="en-US" sz="5400" b="1" dirty="0">
              <a:solidFill>
                <a:srgbClr val="660066"/>
              </a:solidFill>
            </a:endParaRPr>
          </a:p>
        </p:txBody>
      </p:sp>
      <p:sp>
        <p:nvSpPr>
          <p:cNvPr id="1843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843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wipe(left)">
                                      <p:cBhvr>
                                        <p:cTn id="7" dur="2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Multiplication - Solve </a:t>
            </a:r>
            <a:br>
              <a:rPr lang="en-US" altLang="en-US" sz="4000" b="1" dirty="0" smtClean="0">
                <a:solidFill>
                  <a:srgbClr val="FFFFFF"/>
                </a:solidFill>
              </a:rPr>
            </a:br>
            <a:r>
              <a:rPr lang="en-US" altLang="en-US" sz="4000" b="1" dirty="0" smtClean="0">
                <a:solidFill>
                  <a:srgbClr val="FFFFFF"/>
                </a:solidFill>
              </a:rPr>
              <a:t>$500</a:t>
            </a:r>
          </a:p>
        </p:txBody>
      </p:sp>
      <p:sp>
        <p:nvSpPr>
          <p:cNvPr id="19459" name="Rectangle 3"/>
          <p:cNvSpPr>
            <a:spLocks noGrp="1" noChangeArrowheads="1"/>
          </p:cNvSpPr>
          <p:nvPr>
            <p:ph type="body" idx="1"/>
          </p:nvPr>
        </p:nvSpPr>
        <p:spPr>
          <a:xfrm>
            <a:off x="666750" y="2165350"/>
            <a:ext cx="7812088" cy="2105025"/>
          </a:xfrm>
          <a:noFill/>
        </p:spPr>
        <p:txBody>
          <a:bodyPr/>
          <a:lstStyle/>
          <a:p>
            <a:pPr algn="ctr" eaLnBrk="1" hangingPunct="1">
              <a:buFontTx/>
              <a:buNone/>
            </a:pPr>
            <a:r>
              <a:rPr lang="en-US" altLang="en-US" sz="3600" b="1" dirty="0" err="1" smtClean="0">
                <a:solidFill>
                  <a:srgbClr val="9900FF"/>
                </a:solidFill>
              </a:rPr>
              <a:t>Maddie</a:t>
            </a:r>
            <a:r>
              <a:rPr lang="en-US" altLang="en-US" sz="3600" b="1" dirty="0" smtClean="0">
                <a:solidFill>
                  <a:srgbClr val="9900FF"/>
                </a:solidFill>
              </a:rPr>
              <a:t> went </a:t>
            </a:r>
            <a:r>
              <a:rPr lang="en-US" altLang="en-US" sz="3600" b="1" dirty="0" smtClean="0">
                <a:solidFill>
                  <a:srgbClr val="9900FF"/>
                </a:solidFill>
              </a:rPr>
              <a:t>bowling one afternoon. Her total points for 3 games was 366. Write and solve a multiplication equation to find her average points per game.</a:t>
            </a:r>
          </a:p>
        </p:txBody>
      </p:sp>
      <p:sp>
        <p:nvSpPr>
          <p:cNvPr id="17416" name="Text Box 8"/>
          <p:cNvSpPr txBox="1">
            <a:spLocks noChangeArrowheads="1"/>
          </p:cNvSpPr>
          <p:nvPr/>
        </p:nvSpPr>
        <p:spPr bwMode="auto">
          <a:xfrm>
            <a:off x="-747712" y="50498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3p=366; p=122</a:t>
            </a:r>
            <a:endParaRPr lang="en-US" altLang="en-US" sz="5400" b="1" dirty="0">
              <a:solidFill>
                <a:srgbClr val="660066"/>
              </a:solidFill>
            </a:endParaRPr>
          </a:p>
        </p:txBody>
      </p:sp>
      <p:sp>
        <p:nvSpPr>
          <p:cNvPr id="1946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946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wipe(left)">
                                      <p:cBhvr>
                                        <p:cTn id="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a:t>
            </a:r>
            <a:br>
              <a:rPr lang="en-US" altLang="en-US" sz="4000" b="1" dirty="0" smtClean="0">
                <a:solidFill>
                  <a:srgbClr val="FFFFFF"/>
                </a:solidFill>
              </a:rPr>
            </a:br>
            <a:r>
              <a:rPr lang="en-US" altLang="en-US" sz="4000" b="1" dirty="0" smtClean="0">
                <a:solidFill>
                  <a:srgbClr val="FFFFFF"/>
                </a:solidFill>
              </a:rPr>
              <a:t>$100</a:t>
            </a:r>
          </a:p>
        </p:txBody>
      </p:sp>
      <p:sp>
        <p:nvSpPr>
          <p:cNvPr id="18440" name="Text Box 8"/>
          <p:cNvSpPr txBox="1">
            <a:spLocks noChangeArrowheads="1"/>
          </p:cNvSpPr>
          <p:nvPr/>
        </p:nvSpPr>
        <p:spPr bwMode="auto">
          <a:xfrm>
            <a:off x="923925" y="4808538"/>
            <a:ext cx="506253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a=21</a:t>
            </a:r>
            <a:endParaRPr lang="en-US" altLang="en-US" sz="5400" b="1" dirty="0">
              <a:solidFill>
                <a:srgbClr val="660066"/>
              </a:solidFill>
            </a:endParaRPr>
          </a:p>
        </p:txBody>
      </p:sp>
      <p:sp>
        <p:nvSpPr>
          <p:cNvPr id="20484"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0485"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0487" name="Text Box 8"/>
          <p:cNvSpPr txBox="1">
            <a:spLocks noChangeArrowheads="1"/>
          </p:cNvSpPr>
          <p:nvPr/>
        </p:nvSpPr>
        <p:spPr bwMode="auto">
          <a:xfrm>
            <a:off x="666751" y="2065859"/>
            <a:ext cx="6476999" cy="707886"/>
          </a:xfrm>
          <a:prstGeom prst="rect">
            <a:avLst/>
          </a:prstGeom>
          <a:noFill/>
          <a:ln w="9525" algn="ctr">
            <a:noFill/>
            <a:miter lim="800000"/>
            <a:headEnd/>
            <a:tailEnd/>
          </a:ln>
        </p:spPr>
        <p:txBody>
          <a:bodyPr wrap="square">
            <a:spAutoFit/>
          </a:bodyPr>
          <a:lstStyle/>
          <a:p>
            <a:pPr algn="ctr">
              <a:spcBef>
                <a:spcPct val="50000"/>
              </a:spcBef>
            </a:pPr>
            <a:r>
              <a:rPr lang="en-US" altLang="en-US" sz="4000" b="1" dirty="0" smtClean="0">
                <a:solidFill>
                  <a:srgbClr val="660066"/>
                </a:solidFill>
              </a:rPr>
              <a:t>a/3 = 7</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wipe(left)">
                                      <p:cBhvr>
                                        <p:cTn id="7"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66750" y="673100"/>
            <a:ext cx="7812088" cy="890588"/>
          </a:xfrm>
          <a:solidFill>
            <a:srgbClr val="660066"/>
          </a:solidFill>
        </p:spPr>
        <p:txBody>
          <a:bodyPr/>
          <a:lstStyle/>
          <a:p>
            <a:pPr eaLnBrk="1" hangingPunct="1"/>
            <a:r>
              <a:rPr lang="en-US" altLang="en-US" b="1" smtClean="0">
                <a:solidFill>
                  <a:srgbClr val="FFFFFF"/>
                </a:solidFill>
              </a:rPr>
              <a:t>Directions</a:t>
            </a:r>
            <a:endParaRPr lang="en-US" altLang="en-US" sz="2800" b="1" i="1" smtClean="0">
              <a:solidFill>
                <a:srgbClr val="FFFFFF"/>
              </a:solidFill>
            </a:endParaRPr>
          </a:p>
        </p:txBody>
      </p:sp>
      <p:sp>
        <p:nvSpPr>
          <p:cNvPr id="3075" name="AutoShape 7">
            <a:hlinkClick r:id="rId3" action="ppaction://hlinksldjump" highlightClick="1"/>
          </p:cNvPr>
          <p:cNvSpPr>
            <a:spLocks noChangeArrowheads="1"/>
          </p:cNvSpPr>
          <p:nvPr/>
        </p:nvSpPr>
        <p:spPr bwMode="auto">
          <a:xfrm>
            <a:off x="5783263" y="5645150"/>
            <a:ext cx="2695575" cy="534988"/>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3076" name="Rectangle 11"/>
          <p:cNvSpPr>
            <a:spLocks noChangeArrowheads="1"/>
          </p:cNvSpPr>
          <p:nvPr/>
        </p:nvSpPr>
        <p:spPr bwMode="auto">
          <a:xfrm>
            <a:off x="666750" y="1609725"/>
            <a:ext cx="7812088" cy="946150"/>
          </a:xfrm>
          <a:prstGeom prst="rect">
            <a:avLst/>
          </a:prstGeom>
          <a:noFill/>
          <a:ln w="9525">
            <a:noFill/>
            <a:miter lim="800000"/>
            <a:headEnd/>
            <a:tailEnd/>
          </a:ln>
        </p:spPr>
        <p:txBody>
          <a:bodyPr/>
          <a:lstStyle/>
          <a:p>
            <a:pPr marL="3657600" indent="-3657600">
              <a:spcBef>
                <a:spcPct val="50000"/>
              </a:spcBef>
            </a:pPr>
            <a:r>
              <a:rPr lang="en-US" altLang="en-US" sz="2000" b="1">
                <a:solidFill>
                  <a:srgbClr val="660066"/>
                </a:solidFill>
              </a:rPr>
              <a:t>The Game Board Slide:  	</a:t>
            </a:r>
            <a:r>
              <a:rPr lang="en-US" altLang="en-US" sz="2000">
                <a:solidFill>
                  <a:srgbClr val="660066"/>
                </a:solidFill>
              </a:rPr>
              <a:t>Click on a dollar amount to see the question. After a question has been attempted the dollar amount will disappear.</a:t>
            </a:r>
          </a:p>
          <a:p>
            <a:pPr marL="3657600" indent="-3657600">
              <a:spcBef>
                <a:spcPct val="50000"/>
              </a:spcBef>
            </a:pPr>
            <a:endParaRPr lang="en-US" altLang="en-US" sz="500">
              <a:solidFill>
                <a:srgbClr val="660066"/>
              </a:solidFill>
            </a:endParaRPr>
          </a:p>
          <a:p>
            <a:pPr marL="3657600" indent="-3657600">
              <a:spcBef>
                <a:spcPct val="50000"/>
              </a:spcBef>
            </a:pPr>
            <a:r>
              <a:rPr lang="en-US" altLang="en-US" sz="2000" b="1">
                <a:solidFill>
                  <a:srgbClr val="660066"/>
                </a:solidFill>
              </a:rPr>
              <a:t>The Question Slides:  	</a:t>
            </a:r>
            <a:r>
              <a:rPr lang="en-US" altLang="en-US" sz="2000">
                <a:solidFill>
                  <a:srgbClr val="660066"/>
                </a:solidFill>
              </a:rPr>
              <a:t>Use the space bar or right arrow on the keyboard to see the answer.  Click the Game Board button to return to the game board.</a:t>
            </a:r>
          </a:p>
          <a:p>
            <a:pPr marL="3657600" indent="-3657600">
              <a:spcBef>
                <a:spcPct val="50000"/>
              </a:spcBef>
            </a:pPr>
            <a:endParaRPr lang="en-US" altLang="en-US" sz="2000">
              <a:solidFill>
                <a:srgbClr val="660066"/>
              </a:solidFill>
            </a:endParaRPr>
          </a:p>
          <a:p>
            <a:pPr marL="3657600" indent="-3657600">
              <a:spcBef>
                <a:spcPct val="50000"/>
              </a:spcBef>
            </a:pPr>
            <a:endParaRPr lang="en-US" altLang="en-US" sz="2000" b="1">
              <a:solidFill>
                <a:srgbClr val="660066"/>
              </a:solidFill>
            </a:endParaRPr>
          </a:p>
        </p:txBody>
      </p:sp>
      <p:sp>
        <p:nvSpPr>
          <p:cNvPr id="3077" name="Rectangle 12"/>
          <p:cNvSpPr>
            <a:spLocks noChangeArrowheads="1"/>
          </p:cNvSpPr>
          <p:nvPr/>
        </p:nvSpPr>
        <p:spPr bwMode="auto">
          <a:xfrm>
            <a:off x="666750" y="4473575"/>
            <a:ext cx="7812088" cy="1385888"/>
          </a:xfrm>
          <a:prstGeom prst="rect">
            <a:avLst/>
          </a:prstGeom>
          <a:noFill/>
          <a:ln w="9525">
            <a:noFill/>
            <a:miter lim="800000"/>
            <a:headEnd/>
            <a:tailEnd/>
          </a:ln>
        </p:spPr>
        <p:txBody>
          <a:bodyPr>
            <a:spAutoFit/>
          </a:bodyPr>
          <a:lstStyle/>
          <a:p>
            <a:r>
              <a:rPr lang="en-US" altLang="en-US" sz="1700">
                <a:solidFill>
                  <a:srgbClr val="660066"/>
                </a:solidFill>
              </a:rPr>
              <a:t>Start with the game board.  When a student or team selects a category and a dollar amount, click it with the mouse.  The question will appear.  Use the right arrow or space bar on the keyboard to see the answer.  Click the game board button to return to the game board.  Repeat.  Press the </a:t>
            </a:r>
            <a:r>
              <a:rPr lang="en-US" altLang="en-US" sz="1700" b="1">
                <a:solidFill>
                  <a:srgbClr val="660066"/>
                </a:solidFill>
              </a:rPr>
              <a:t>Esc </a:t>
            </a:r>
            <a:r>
              <a:rPr lang="en-US" altLang="en-US" sz="1700">
                <a:solidFill>
                  <a:srgbClr val="660066"/>
                </a:solidFill>
              </a:rPr>
              <a:t>button on the keyboard to stop playing.</a:t>
            </a:r>
          </a:p>
        </p:txBody>
      </p:sp>
    </p:spTree>
  </p:cSld>
  <p:clrMapOvr>
    <a:masterClrMapping/>
  </p:clrMapOvr>
  <p:transition spd="med"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$200</a:t>
            </a:r>
          </a:p>
        </p:txBody>
      </p:sp>
      <p:sp>
        <p:nvSpPr>
          <p:cNvPr id="19464" name="Text Box 8"/>
          <p:cNvSpPr txBox="1">
            <a:spLocks noChangeArrowheads="1"/>
          </p:cNvSpPr>
          <p:nvPr/>
        </p:nvSpPr>
        <p:spPr bwMode="auto">
          <a:xfrm>
            <a:off x="560388" y="4748213"/>
            <a:ext cx="5632450"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w=32</a:t>
            </a:r>
            <a:endParaRPr lang="en-US" altLang="en-US" sz="5400" b="1" dirty="0">
              <a:solidFill>
                <a:srgbClr val="660066"/>
              </a:solidFill>
            </a:endParaRPr>
          </a:p>
        </p:txBody>
      </p:sp>
      <p:sp>
        <p:nvSpPr>
          <p:cNvPr id="21508"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1509"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1511" name="Text Box 8"/>
          <p:cNvSpPr txBox="1">
            <a:spLocks noChangeArrowheads="1"/>
          </p:cNvSpPr>
          <p:nvPr/>
        </p:nvSpPr>
        <p:spPr bwMode="auto">
          <a:xfrm>
            <a:off x="1820862" y="2057400"/>
            <a:ext cx="3578225" cy="707886"/>
          </a:xfrm>
          <a:prstGeom prst="rect">
            <a:avLst/>
          </a:prstGeom>
          <a:noFill/>
          <a:ln w="9525" algn="ctr">
            <a:noFill/>
            <a:miter lim="800000"/>
            <a:headEnd/>
            <a:tailEnd/>
          </a:ln>
        </p:spPr>
        <p:txBody>
          <a:bodyPr>
            <a:spAutoFit/>
          </a:bodyPr>
          <a:lstStyle/>
          <a:p>
            <a:pPr algn="ctr">
              <a:spcBef>
                <a:spcPct val="50000"/>
              </a:spcBef>
            </a:pPr>
            <a:r>
              <a:rPr lang="en-US" altLang="en-US" sz="4000" b="1" dirty="0" smtClean="0">
                <a:solidFill>
                  <a:srgbClr val="660066"/>
                </a:solidFill>
              </a:rPr>
              <a:t>w/4 = 8</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Effect transition="in" filter="wipe(left)">
                                      <p:cBhvr>
                                        <p:cTn id="7" dur="20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$300</a:t>
            </a:r>
          </a:p>
        </p:txBody>
      </p:sp>
      <p:sp>
        <p:nvSpPr>
          <p:cNvPr id="20488" name="Text Box 8"/>
          <p:cNvSpPr txBox="1">
            <a:spLocks noChangeArrowheads="1"/>
          </p:cNvSpPr>
          <p:nvPr/>
        </p:nvSpPr>
        <p:spPr bwMode="auto">
          <a:xfrm>
            <a:off x="274638" y="4657725"/>
            <a:ext cx="7812087"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60=b</a:t>
            </a:r>
            <a:endParaRPr lang="en-US" altLang="en-US" sz="5400" b="1" dirty="0">
              <a:solidFill>
                <a:srgbClr val="660066"/>
              </a:solidFill>
            </a:endParaRPr>
          </a:p>
        </p:txBody>
      </p:sp>
      <p:sp>
        <p:nvSpPr>
          <p:cNvPr id="22532"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2533"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2535" name="Text Box 8"/>
          <p:cNvSpPr txBox="1">
            <a:spLocks noChangeArrowheads="1"/>
          </p:cNvSpPr>
          <p:nvPr/>
        </p:nvSpPr>
        <p:spPr bwMode="auto">
          <a:xfrm>
            <a:off x="1778000" y="2128838"/>
            <a:ext cx="3578225" cy="707886"/>
          </a:xfrm>
          <a:prstGeom prst="rect">
            <a:avLst/>
          </a:prstGeom>
          <a:noFill/>
          <a:ln w="9525" algn="ctr">
            <a:noFill/>
            <a:miter lim="800000"/>
            <a:headEnd/>
            <a:tailEnd/>
          </a:ln>
        </p:spPr>
        <p:txBody>
          <a:bodyPr>
            <a:spAutoFit/>
          </a:bodyPr>
          <a:lstStyle/>
          <a:p>
            <a:pPr algn="ctr">
              <a:spcBef>
                <a:spcPct val="50000"/>
              </a:spcBef>
            </a:pPr>
            <a:r>
              <a:rPr lang="en-US" altLang="en-US" sz="4000" b="1" dirty="0" smtClean="0">
                <a:solidFill>
                  <a:srgbClr val="660066"/>
                </a:solidFill>
              </a:rPr>
              <a:t>30 = b/2</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wipe(left)">
                                      <p:cBhvr>
                                        <p:cTn id="7" dur="20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$400</a:t>
            </a:r>
          </a:p>
        </p:txBody>
      </p:sp>
      <p:sp>
        <p:nvSpPr>
          <p:cNvPr id="21528" name="Text Box 24"/>
          <p:cNvSpPr txBox="1">
            <a:spLocks noChangeArrowheads="1"/>
          </p:cNvSpPr>
          <p:nvPr/>
        </p:nvSpPr>
        <p:spPr bwMode="auto">
          <a:xfrm>
            <a:off x="430213" y="4808538"/>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n=210</a:t>
            </a:r>
            <a:endParaRPr lang="en-US" altLang="en-US" sz="5400" b="1" dirty="0">
              <a:solidFill>
                <a:srgbClr val="660066"/>
              </a:solidFill>
            </a:endParaRPr>
          </a:p>
        </p:txBody>
      </p:sp>
      <p:sp>
        <p:nvSpPr>
          <p:cNvPr id="23556" name="AutoShape 25">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3557" name="Text Box 26"/>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3559" name="Text Box 8"/>
          <p:cNvSpPr txBox="1">
            <a:spLocks noChangeArrowheads="1"/>
          </p:cNvSpPr>
          <p:nvPr/>
        </p:nvSpPr>
        <p:spPr bwMode="auto">
          <a:xfrm>
            <a:off x="2205038" y="2228596"/>
            <a:ext cx="3578225" cy="707886"/>
          </a:xfrm>
          <a:prstGeom prst="rect">
            <a:avLst/>
          </a:prstGeom>
          <a:noFill/>
          <a:ln w="9525" algn="ctr">
            <a:noFill/>
            <a:miter lim="800000"/>
            <a:headEnd/>
            <a:tailEnd/>
          </a:ln>
        </p:spPr>
        <p:txBody>
          <a:bodyPr>
            <a:spAutoFit/>
          </a:bodyPr>
          <a:lstStyle/>
          <a:p>
            <a:pPr algn="ctr">
              <a:spcBef>
                <a:spcPct val="50000"/>
              </a:spcBef>
            </a:pPr>
            <a:r>
              <a:rPr lang="en-US" altLang="en-US" sz="4000" b="1" dirty="0" smtClean="0">
                <a:solidFill>
                  <a:srgbClr val="660066"/>
                </a:solidFill>
              </a:rPr>
              <a:t>n/6 = 35</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28"/>
                                        </p:tgtEl>
                                        <p:attrNameLst>
                                          <p:attrName>style.visibility</p:attrName>
                                        </p:attrNameLst>
                                      </p:cBhvr>
                                      <p:to>
                                        <p:strVal val="visible"/>
                                      </p:to>
                                    </p:set>
                                    <p:animEffect transition="in" filter="wipe(left)">
                                      <p:cBhvr>
                                        <p:cTn id="7" dur="20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Division - Solve </a:t>
            </a:r>
            <a:br>
              <a:rPr lang="en-US" altLang="en-US" sz="4000" b="1" dirty="0" smtClean="0">
                <a:solidFill>
                  <a:srgbClr val="FFFFFF"/>
                </a:solidFill>
              </a:rPr>
            </a:br>
            <a:r>
              <a:rPr lang="en-US" altLang="en-US" sz="4000" b="1" dirty="0" smtClean="0">
                <a:solidFill>
                  <a:srgbClr val="FFFFFF"/>
                </a:solidFill>
              </a:rPr>
              <a:t>$500</a:t>
            </a:r>
          </a:p>
        </p:txBody>
      </p:sp>
      <p:sp>
        <p:nvSpPr>
          <p:cNvPr id="22538" name="Text Box 10"/>
          <p:cNvSpPr txBox="1">
            <a:spLocks noChangeArrowheads="1"/>
          </p:cNvSpPr>
          <p:nvPr/>
        </p:nvSpPr>
        <p:spPr bwMode="auto">
          <a:xfrm>
            <a:off x="560388" y="5265738"/>
            <a:ext cx="78120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x=68</a:t>
            </a:r>
            <a:endParaRPr lang="en-US" altLang="en-US" sz="5400" b="1" dirty="0">
              <a:solidFill>
                <a:srgbClr val="660066"/>
              </a:solidFill>
            </a:endParaRPr>
          </a:p>
        </p:txBody>
      </p:sp>
      <p:sp>
        <p:nvSpPr>
          <p:cNvPr id="24580"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4581"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4583" name="Text Box 8"/>
          <p:cNvSpPr txBox="1">
            <a:spLocks noChangeArrowheads="1"/>
          </p:cNvSpPr>
          <p:nvPr/>
        </p:nvSpPr>
        <p:spPr bwMode="auto">
          <a:xfrm>
            <a:off x="1749425" y="2185734"/>
            <a:ext cx="3578225" cy="707886"/>
          </a:xfrm>
          <a:prstGeom prst="rect">
            <a:avLst/>
          </a:prstGeom>
          <a:noFill/>
          <a:ln w="9525" algn="ctr">
            <a:noFill/>
            <a:miter lim="800000"/>
            <a:headEnd/>
            <a:tailEnd/>
          </a:ln>
        </p:spPr>
        <p:txBody>
          <a:bodyPr>
            <a:spAutoFit/>
          </a:bodyPr>
          <a:lstStyle/>
          <a:p>
            <a:pPr algn="ctr">
              <a:spcBef>
                <a:spcPct val="50000"/>
              </a:spcBef>
            </a:pPr>
            <a:r>
              <a:rPr lang="en-US" altLang="en-US" sz="4000" b="1" dirty="0" smtClean="0">
                <a:solidFill>
                  <a:srgbClr val="660066"/>
                </a:solidFill>
              </a:rPr>
              <a:t>x/4 = 17</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8"/>
                                        </p:tgtEl>
                                        <p:attrNameLst>
                                          <p:attrName>style.visibility</p:attrName>
                                        </p:attrNameLst>
                                      </p:cBhvr>
                                      <p:to>
                                        <p:strVal val="visible"/>
                                      </p:to>
                                    </p:set>
                                    <p:animEffect transition="in" filter="wipe(left)">
                                      <p:cBhvr>
                                        <p:cTn id="7" dur="20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Grab Bag</a:t>
            </a:r>
            <a:br>
              <a:rPr lang="en-US" altLang="en-US" sz="4000" b="1" dirty="0" smtClean="0">
                <a:solidFill>
                  <a:srgbClr val="FFFFFF"/>
                </a:solidFill>
              </a:rPr>
            </a:br>
            <a:r>
              <a:rPr lang="en-US" altLang="en-US" sz="4000" b="1" dirty="0" smtClean="0">
                <a:solidFill>
                  <a:srgbClr val="FFFFFF"/>
                </a:solidFill>
              </a:rPr>
              <a:t>$100</a:t>
            </a:r>
          </a:p>
        </p:txBody>
      </p:sp>
      <p:sp>
        <p:nvSpPr>
          <p:cNvPr id="23561" name="Text Box 9"/>
          <p:cNvSpPr txBox="1">
            <a:spLocks noChangeArrowheads="1"/>
          </p:cNvSpPr>
          <p:nvPr/>
        </p:nvSpPr>
        <p:spPr bwMode="auto">
          <a:xfrm>
            <a:off x="1081087" y="4739283"/>
            <a:ext cx="7019925" cy="923330"/>
          </a:xfrm>
          <a:prstGeom prst="rect">
            <a:avLst/>
          </a:prstGeom>
          <a:noFill/>
          <a:ln w="9525">
            <a:noFill/>
            <a:miter lim="800000"/>
            <a:headEnd/>
            <a:tailEnd/>
          </a:ln>
        </p:spPr>
        <p:txBody>
          <a:bodyPr wrap="square">
            <a:spAutoFit/>
          </a:bodyPr>
          <a:lstStyle/>
          <a:p>
            <a:pPr algn="ctr">
              <a:spcBef>
                <a:spcPct val="50000"/>
              </a:spcBef>
            </a:pPr>
            <a:r>
              <a:rPr lang="en-US" altLang="en-US" sz="5400" b="1" dirty="0" smtClean="0">
                <a:solidFill>
                  <a:srgbClr val="660066"/>
                </a:solidFill>
              </a:rPr>
              <a:t>Isolate the variable</a:t>
            </a:r>
            <a:endParaRPr lang="en-US" altLang="en-US" sz="5400" b="1" dirty="0">
              <a:solidFill>
                <a:srgbClr val="660066"/>
              </a:solidFill>
            </a:endParaRPr>
          </a:p>
        </p:txBody>
      </p:sp>
      <p:sp>
        <p:nvSpPr>
          <p:cNvPr id="25604"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5605"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5607" name="Text Box 8"/>
          <p:cNvSpPr txBox="1">
            <a:spLocks noChangeArrowheads="1"/>
          </p:cNvSpPr>
          <p:nvPr/>
        </p:nvSpPr>
        <p:spPr bwMode="auto">
          <a:xfrm>
            <a:off x="1597866" y="2343150"/>
            <a:ext cx="5183093" cy="1323439"/>
          </a:xfrm>
          <a:prstGeom prst="rect">
            <a:avLst/>
          </a:prstGeom>
          <a:noFill/>
          <a:ln w="9525" algn="ctr">
            <a:noFill/>
            <a:miter lim="800000"/>
            <a:headEnd/>
            <a:tailEnd/>
          </a:ln>
        </p:spPr>
        <p:txBody>
          <a:bodyPr wrap="square">
            <a:spAutoFit/>
          </a:bodyPr>
          <a:lstStyle/>
          <a:p>
            <a:pPr algn="ctr">
              <a:spcBef>
                <a:spcPct val="50000"/>
              </a:spcBef>
            </a:pPr>
            <a:r>
              <a:rPr lang="en-US" altLang="en-US" sz="4000" b="1" dirty="0" smtClean="0">
                <a:solidFill>
                  <a:srgbClr val="660066"/>
                </a:solidFill>
              </a:rPr>
              <a:t>What is the goal in solving equations?</a:t>
            </a:r>
            <a:endParaRPr lang="en-US" altLang="en-US" sz="40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left)">
                                      <p:cBhvr>
                                        <p:cTn id="7" dur="20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Grab Bag </a:t>
            </a:r>
            <a:br>
              <a:rPr lang="en-US" altLang="en-US" sz="4000" b="1" dirty="0" smtClean="0">
                <a:solidFill>
                  <a:srgbClr val="FFFFFF"/>
                </a:solidFill>
              </a:rPr>
            </a:br>
            <a:r>
              <a:rPr lang="en-US" altLang="en-US" sz="4000" b="1" dirty="0" smtClean="0">
                <a:solidFill>
                  <a:srgbClr val="FFFFFF"/>
                </a:solidFill>
              </a:rPr>
              <a:t>$200</a:t>
            </a:r>
          </a:p>
        </p:txBody>
      </p:sp>
      <p:sp>
        <p:nvSpPr>
          <p:cNvPr id="26627"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6628"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6630" name="Text Box 8"/>
          <p:cNvSpPr txBox="1">
            <a:spLocks noChangeArrowheads="1"/>
          </p:cNvSpPr>
          <p:nvPr/>
        </p:nvSpPr>
        <p:spPr bwMode="auto">
          <a:xfrm>
            <a:off x="1320800" y="2214563"/>
            <a:ext cx="5460159" cy="1938992"/>
          </a:xfrm>
          <a:prstGeom prst="rect">
            <a:avLst/>
          </a:prstGeom>
          <a:noFill/>
          <a:ln w="9525" algn="ctr">
            <a:noFill/>
            <a:miter lim="800000"/>
            <a:headEnd/>
            <a:tailEnd/>
          </a:ln>
        </p:spPr>
        <p:txBody>
          <a:bodyPr wrap="square">
            <a:spAutoFit/>
          </a:bodyPr>
          <a:lstStyle/>
          <a:p>
            <a:pPr algn="ctr">
              <a:spcBef>
                <a:spcPct val="50000"/>
              </a:spcBef>
            </a:pPr>
            <a:r>
              <a:rPr lang="en-US" altLang="en-US" sz="4000" b="1" dirty="0" smtClean="0">
                <a:solidFill>
                  <a:srgbClr val="660066"/>
                </a:solidFill>
              </a:rPr>
              <a:t>When solving equations, you use this operation.</a:t>
            </a:r>
            <a:endParaRPr lang="en-US" altLang="en-US" sz="4000" b="1" dirty="0">
              <a:solidFill>
                <a:srgbClr val="660066"/>
              </a:solidFill>
            </a:endParaRPr>
          </a:p>
        </p:txBody>
      </p:sp>
      <p:sp>
        <p:nvSpPr>
          <p:cNvPr id="10" name="Text Box 9"/>
          <p:cNvSpPr txBox="1">
            <a:spLocks noChangeArrowheads="1"/>
          </p:cNvSpPr>
          <p:nvPr/>
        </p:nvSpPr>
        <p:spPr bwMode="auto">
          <a:xfrm>
            <a:off x="696072" y="48085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Inverse </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Grab Bag </a:t>
            </a:r>
            <a:br>
              <a:rPr lang="en-US" altLang="en-US" sz="4000" b="1" dirty="0" smtClean="0">
                <a:solidFill>
                  <a:srgbClr val="FFFFFF"/>
                </a:solidFill>
              </a:rPr>
            </a:br>
            <a:r>
              <a:rPr lang="en-US" altLang="en-US" sz="4000" b="1" dirty="0" smtClean="0">
                <a:solidFill>
                  <a:srgbClr val="FFFFFF"/>
                </a:solidFill>
              </a:rPr>
              <a:t>$300</a:t>
            </a:r>
          </a:p>
        </p:txBody>
      </p:sp>
      <p:sp>
        <p:nvSpPr>
          <p:cNvPr id="27651"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7652"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7654" name="Text Box 8"/>
          <p:cNvSpPr txBox="1">
            <a:spLocks noChangeArrowheads="1"/>
          </p:cNvSpPr>
          <p:nvPr/>
        </p:nvSpPr>
        <p:spPr bwMode="auto">
          <a:xfrm>
            <a:off x="1085849" y="2200275"/>
            <a:ext cx="6486525" cy="1938992"/>
          </a:xfrm>
          <a:prstGeom prst="rect">
            <a:avLst/>
          </a:prstGeom>
          <a:noFill/>
          <a:ln w="9525" algn="ctr">
            <a:noFill/>
            <a:miter lim="800000"/>
            <a:headEnd/>
            <a:tailEnd/>
          </a:ln>
        </p:spPr>
        <p:txBody>
          <a:bodyPr wrap="square">
            <a:spAutoFit/>
          </a:bodyPr>
          <a:lstStyle/>
          <a:p>
            <a:pPr algn="ctr">
              <a:spcBef>
                <a:spcPct val="50000"/>
              </a:spcBef>
            </a:pPr>
            <a:r>
              <a:rPr lang="en-US" altLang="en-US" sz="4000" b="1" dirty="0" smtClean="0">
                <a:solidFill>
                  <a:srgbClr val="660066"/>
                </a:solidFill>
              </a:rPr>
              <a:t>A mathematical sentence showing two expressions are equal.</a:t>
            </a:r>
            <a:endParaRPr lang="en-US" altLang="en-US" sz="4000" b="1" dirty="0">
              <a:solidFill>
                <a:srgbClr val="660066"/>
              </a:solidFill>
            </a:endParaRPr>
          </a:p>
        </p:txBody>
      </p:sp>
      <p:sp>
        <p:nvSpPr>
          <p:cNvPr id="10" name="Text Box 9"/>
          <p:cNvSpPr txBox="1">
            <a:spLocks noChangeArrowheads="1"/>
          </p:cNvSpPr>
          <p:nvPr/>
        </p:nvSpPr>
        <p:spPr bwMode="auto">
          <a:xfrm>
            <a:off x="696072" y="48085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Equation </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Grab Bag </a:t>
            </a:r>
            <a:br>
              <a:rPr lang="en-US" altLang="en-US" sz="4000" b="1" dirty="0" smtClean="0">
                <a:solidFill>
                  <a:srgbClr val="FFFFFF"/>
                </a:solidFill>
              </a:rPr>
            </a:br>
            <a:r>
              <a:rPr lang="en-US" altLang="en-US" sz="4000" b="1" dirty="0" smtClean="0">
                <a:solidFill>
                  <a:srgbClr val="FFFFFF"/>
                </a:solidFill>
              </a:rPr>
              <a:t>$400</a:t>
            </a:r>
          </a:p>
        </p:txBody>
      </p:sp>
      <p:sp>
        <p:nvSpPr>
          <p:cNvPr id="28675" name="AutoShape 9">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8676" name="Text Box 10"/>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8678" name="Text Box 8"/>
          <p:cNvSpPr txBox="1">
            <a:spLocks noChangeArrowheads="1"/>
          </p:cNvSpPr>
          <p:nvPr/>
        </p:nvSpPr>
        <p:spPr bwMode="auto">
          <a:xfrm>
            <a:off x="1114425" y="2314321"/>
            <a:ext cx="6057899" cy="1938992"/>
          </a:xfrm>
          <a:prstGeom prst="rect">
            <a:avLst/>
          </a:prstGeom>
          <a:noFill/>
          <a:ln w="9525" algn="ctr">
            <a:noFill/>
            <a:miter lim="800000"/>
            <a:headEnd/>
            <a:tailEnd/>
          </a:ln>
        </p:spPr>
        <p:txBody>
          <a:bodyPr wrap="square">
            <a:spAutoFit/>
          </a:bodyPr>
          <a:lstStyle/>
          <a:p>
            <a:pPr algn="ctr">
              <a:spcBef>
                <a:spcPct val="50000"/>
              </a:spcBef>
            </a:pPr>
            <a:r>
              <a:rPr lang="en-US" altLang="en-US" sz="4000" b="1" dirty="0" smtClean="0">
                <a:solidFill>
                  <a:srgbClr val="660066"/>
                </a:solidFill>
              </a:rPr>
              <a:t>The value of a variable that makes an equation TRUE</a:t>
            </a:r>
            <a:endParaRPr lang="en-US" altLang="en-US" sz="4000" b="1" dirty="0">
              <a:solidFill>
                <a:srgbClr val="660066"/>
              </a:solidFill>
            </a:endParaRPr>
          </a:p>
        </p:txBody>
      </p:sp>
      <p:sp>
        <p:nvSpPr>
          <p:cNvPr id="10" name="Text Box 9"/>
          <p:cNvSpPr txBox="1">
            <a:spLocks noChangeArrowheads="1"/>
          </p:cNvSpPr>
          <p:nvPr/>
        </p:nvSpPr>
        <p:spPr bwMode="auto">
          <a:xfrm>
            <a:off x="666750" y="4986338"/>
            <a:ext cx="6084887"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Solution </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Grab Bag </a:t>
            </a:r>
            <a:br>
              <a:rPr lang="en-US" altLang="en-US" sz="4000" b="1" dirty="0" smtClean="0">
                <a:solidFill>
                  <a:srgbClr val="FFFFFF"/>
                </a:solidFill>
              </a:rPr>
            </a:br>
            <a:r>
              <a:rPr lang="en-US" altLang="en-US" sz="4000" b="1" dirty="0" smtClean="0">
                <a:solidFill>
                  <a:srgbClr val="FFFFFF"/>
                </a:solidFill>
              </a:rPr>
              <a:t>$500</a:t>
            </a:r>
          </a:p>
        </p:txBody>
      </p:sp>
      <p:sp>
        <p:nvSpPr>
          <p:cNvPr id="29699"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29700" name="Text Box 11"/>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
        <p:nvSpPr>
          <p:cNvPr id="29702" name="Text Box 8"/>
          <p:cNvSpPr txBox="1">
            <a:spLocks noChangeArrowheads="1"/>
          </p:cNvSpPr>
          <p:nvPr/>
        </p:nvSpPr>
        <p:spPr bwMode="auto">
          <a:xfrm>
            <a:off x="1085850" y="2328609"/>
            <a:ext cx="5872163" cy="707886"/>
          </a:xfrm>
          <a:prstGeom prst="rect">
            <a:avLst/>
          </a:prstGeom>
          <a:noFill/>
          <a:ln w="9525" algn="ctr">
            <a:noFill/>
            <a:miter lim="800000"/>
            <a:headEnd/>
            <a:tailEnd/>
          </a:ln>
        </p:spPr>
        <p:txBody>
          <a:bodyPr wrap="square">
            <a:spAutoFit/>
          </a:bodyPr>
          <a:lstStyle/>
          <a:p>
            <a:pPr algn="ctr">
              <a:spcBef>
                <a:spcPct val="50000"/>
              </a:spcBef>
            </a:pPr>
            <a:r>
              <a:rPr lang="en-US" altLang="en-US" sz="4000" b="1" dirty="0" smtClean="0">
                <a:solidFill>
                  <a:srgbClr val="660066"/>
                </a:solidFill>
              </a:rPr>
              <a:t>What is class rule #1?</a:t>
            </a:r>
            <a:endParaRPr lang="en-US" altLang="en-US" sz="4000" b="1" dirty="0">
              <a:solidFill>
                <a:srgbClr val="660066"/>
              </a:solidFill>
            </a:endParaRPr>
          </a:p>
        </p:txBody>
      </p:sp>
      <p:sp>
        <p:nvSpPr>
          <p:cNvPr id="10" name="Text Box 9"/>
          <p:cNvSpPr txBox="1">
            <a:spLocks noChangeArrowheads="1"/>
          </p:cNvSpPr>
          <p:nvPr/>
        </p:nvSpPr>
        <p:spPr bwMode="auto">
          <a:xfrm>
            <a:off x="666750" y="4143375"/>
            <a:ext cx="7248525" cy="1754326"/>
          </a:xfrm>
          <a:prstGeom prst="rect">
            <a:avLst/>
          </a:prstGeom>
          <a:noFill/>
          <a:ln w="9525">
            <a:noFill/>
            <a:miter lim="800000"/>
            <a:headEnd/>
            <a:tailEnd/>
          </a:ln>
        </p:spPr>
        <p:txBody>
          <a:bodyPr wrap="square">
            <a:spAutoFit/>
          </a:bodyPr>
          <a:lstStyle/>
          <a:p>
            <a:pPr algn="ctr">
              <a:spcBef>
                <a:spcPct val="50000"/>
              </a:spcBef>
            </a:pPr>
            <a:r>
              <a:rPr lang="en-US" altLang="en-US" sz="5400" b="1" dirty="0" smtClean="0">
                <a:solidFill>
                  <a:srgbClr val="660066"/>
                </a:solidFill>
              </a:rPr>
              <a:t>Follow directions quickly!</a:t>
            </a:r>
            <a:endParaRPr lang="en-US" altLang="en-US" sz="5400" b="1" dirty="0">
              <a:solidFill>
                <a:srgbClr val="660066"/>
              </a:solidFill>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1"/>
          <p:cNvSpPr>
            <a:spLocks noGrp="1" noChangeArrowheads="1"/>
          </p:cNvSpPr>
          <p:nvPr>
            <p:ph type="ctrTitle"/>
          </p:nvPr>
        </p:nvSpPr>
        <p:spPr/>
        <p:txBody>
          <a:bodyPr/>
          <a:lstStyle/>
          <a:p>
            <a:pPr eaLnBrk="1" hangingPunct="1"/>
            <a:r>
              <a:rPr lang="en-US" altLang="en-US" smtClean="0">
                <a:solidFill>
                  <a:schemeClr val="bg1"/>
                </a:solidFill>
              </a:rPr>
              <a:t>Game Board</a:t>
            </a:r>
          </a:p>
        </p:txBody>
      </p:sp>
      <p:sp>
        <p:nvSpPr>
          <p:cNvPr id="4099" name="Rectangle 88"/>
          <p:cNvSpPr>
            <a:spLocks noChangeArrowheads="1"/>
          </p:cNvSpPr>
          <p:nvPr/>
        </p:nvSpPr>
        <p:spPr bwMode="auto">
          <a:xfrm>
            <a:off x="68580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Addition</a:t>
            </a:r>
            <a:endParaRPr lang="en-US" altLang="en-US" sz="1400" b="1" dirty="0">
              <a:solidFill>
                <a:srgbClr val="FFFFFF"/>
              </a:solidFill>
            </a:endParaRPr>
          </a:p>
          <a:p>
            <a:pPr algn="ctr"/>
            <a:r>
              <a:rPr lang="en-US" altLang="en-US" sz="2000" b="1" dirty="0">
                <a:solidFill>
                  <a:srgbClr val="FFFFFF"/>
                </a:solidFill>
              </a:rPr>
              <a:t>1</a:t>
            </a:r>
          </a:p>
        </p:txBody>
      </p:sp>
      <p:sp>
        <p:nvSpPr>
          <p:cNvPr id="4100" name="Rectangle 89"/>
          <p:cNvSpPr>
            <a:spLocks noChangeArrowheads="1"/>
          </p:cNvSpPr>
          <p:nvPr/>
        </p:nvSpPr>
        <p:spPr bwMode="auto">
          <a:xfrm>
            <a:off x="2239963"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200" b="1" dirty="0" smtClean="0">
                <a:solidFill>
                  <a:srgbClr val="FFFFFF"/>
                </a:solidFill>
              </a:rPr>
              <a:t>Subtraction</a:t>
            </a:r>
            <a:endParaRPr lang="en-US" altLang="en-US" sz="1200" b="1" dirty="0">
              <a:solidFill>
                <a:srgbClr val="FFFFFF"/>
              </a:solidFill>
            </a:endParaRPr>
          </a:p>
          <a:p>
            <a:pPr algn="ctr"/>
            <a:r>
              <a:rPr lang="en-US" altLang="en-US" sz="2000" b="1" dirty="0">
                <a:solidFill>
                  <a:srgbClr val="FFFFFF"/>
                </a:solidFill>
              </a:rPr>
              <a:t>2</a:t>
            </a:r>
          </a:p>
        </p:txBody>
      </p:sp>
      <p:sp>
        <p:nvSpPr>
          <p:cNvPr id="4101" name="Rectangle 90"/>
          <p:cNvSpPr>
            <a:spLocks noChangeArrowheads="1"/>
          </p:cNvSpPr>
          <p:nvPr/>
        </p:nvSpPr>
        <p:spPr bwMode="auto">
          <a:xfrm>
            <a:off x="5348288" y="925513"/>
            <a:ext cx="1554162"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Division</a:t>
            </a:r>
            <a:endParaRPr lang="en-US" altLang="en-US" sz="1400" b="1" dirty="0">
              <a:solidFill>
                <a:srgbClr val="FFFFFF"/>
              </a:solidFill>
            </a:endParaRPr>
          </a:p>
          <a:p>
            <a:pPr algn="ctr"/>
            <a:r>
              <a:rPr lang="en-US" altLang="en-US" sz="2000" b="1" dirty="0">
                <a:solidFill>
                  <a:srgbClr val="FFFFFF"/>
                </a:solidFill>
              </a:rPr>
              <a:t>4</a:t>
            </a:r>
          </a:p>
        </p:txBody>
      </p:sp>
      <p:sp>
        <p:nvSpPr>
          <p:cNvPr id="4102" name="Rectangle 91"/>
          <p:cNvSpPr>
            <a:spLocks noChangeArrowheads="1"/>
          </p:cNvSpPr>
          <p:nvPr/>
        </p:nvSpPr>
        <p:spPr bwMode="auto">
          <a:xfrm>
            <a:off x="3794125"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Multiplication</a:t>
            </a:r>
            <a:endParaRPr lang="en-US" altLang="en-US" sz="1400" b="1" dirty="0">
              <a:solidFill>
                <a:srgbClr val="FFFFFF"/>
              </a:solidFill>
            </a:endParaRPr>
          </a:p>
          <a:p>
            <a:pPr algn="ctr"/>
            <a:r>
              <a:rPr lang="en-US" altLang="en-US" sz="2000" b="1" dirty="0">
                <a:solidFill>
                  <a:srgbClr val="FFFFFF"/>
                </a:solidFill>
              </a:rPr>
              <a:t>3</a:t>
            </a:r>
          </a:p>
        </p:txBody>
      </p:sp>
      <p:sp>
        <p:nvSpPr>
          <p:cNvPr id="4103" name="Rectangle 92"/>
          <p:cNvSpPr>
            <a:spLocks noChangeArrowheads="1"/>
          </p:cNvSpPr>
          <p:nvPr/>
        </p:nvSpPr>
        <p:spPr bwMode="auto">
          <a:xfrm>
            <a:off x="6902450" y="925513"/>
            <a:ext cx="1554163" cy="741362"/>
          </a:xfrm>
          <a:prstGeom prst="rect">
            <a:avLst/>
          </a:prstGeom>
          <a:solidFill>
            <a:srgbClr val="660066"/>
          </a:solidFill>
          <a:ln w="19050">
            <a:solidFill>
              <a:srgbClr val="FFCC00"/>
            </a:solidFill>
            <a:miter lim="800000"/>
            <a:headEnd/>
            <a:tailEnd/>
          </a:ln>
        </p:spPr>
        <p:txBody>
          <a:bodyPr wrap="none" anchor="ctr"/>
          <a:lstStyle/>
          <a:p>
            <a:pPr algn="ctr"/>
            <a:r>
              <a:rPr lang="en-US" altLang="en-US" sz="1400" b="1" dirty="0" smtClean="0">
                <a:solidFill>
                  <a:srgbClr val="FFFFFF"/>
                </a:solidFill>
              </a:rPr>
              <a:t>Grab Bag</a:t>
            </a:r>
            <a:endParaRPr lang="en-US" altLang="en-US" sz="1400" b="1" dirty="0">
              <a:solidFill>
                <a:srgbClr val="FFFFFF"/>
              </a:solidFill>
            </a:endParaRPr>
          </a:p>
          <a:p>
            <a:pPr algn="ctr"/>
            <a:r>
              <a:rPr lang="en-US" altLang="en-US" sz="2000" b="1" dirty="0">
                <a:solidFill>
                  <a:srgbClr val="FFFFFF"/>
                </a:solidFill>
              </a:rPr>
              <a:t>5</a:t>
            </a:r>
          </a:p>
        </p:txBody>
      </p:sp>
      <p:sp>
        <p:nvSpPr>
          <p:cNvPr id="4104" name="Rectangle 95"/>
          <p:cNvSpPr>
            <a:spLocks noChangeArrowheads="1"/>
          </p:cNvSpPr>
          <p:nvPr/>
        </p:nvSpPr>
        <p:spPr bwMode="auto">
          <a:xfrm>
            <a:off x="68580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3" action="ppaction://hlinksldjump"/>
              </a:rPr>
              <a:t>$100</a:t>
            </a:r>
            <a:endParaRPr lang="en-US" altLang="en-US" sz="3600" b="1">
              <a:solidFill>
                <a:srgbClr val="FFFFFF"/>
              </a:solidFill>
            </a:endParaRPr>
          </a:p>
        </p:txBody>
      </p:sp>
      <p:sp>
        <p:nvSpPr>
          <p:cNvPr id="4105" name="Rectangle 96"/>
          <p:cNvSpPr>
            <a:spLocks noChangeArrowheads="1"/>
          </p:cNvSpPr>
          <p:nvPr/>
        </p:nvSpPr>
        <p:spPr bwMode="auto">
          <a:xfrm>
            <a:off x="2239963"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4" action="ppaction://hlinksldjump"/>
              </a:rPr>
              <a:t>$100</a:t>
            </a:r>
            <a:endParaRPr lang="en-US" altLang="en-US" sz="3600" b="1">
              <a:solidFill>
                <a:srgbClr val="FFFFFF"/>
              </a:solidFill>
            </a:endParaRPr>
          </a:p>
        </p:txBody>
      </p:sp>
      <p:sp>
        <p:nvSpPr>
          <p:cNvPr id="4106" name="Rectangle 97"/>
          <p:cNvSpPr>
            <a:spLocks noChangeArrowheads="1"/>
          </p:cNvSpPr>
          <p:nvPr/>
        </p:nvSpPr>
        <p:spPr bwMode="auto">
          <a:xfrm>
            <a:off x="5348288" y="16668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5" action="ppaction://hlinksldjump"/>
              </a:rPr>
              <a:t>$100</a:t>
            </a:r>
            <a:endParaRPr lang="en-US" altLang="en-US" sz="3600" b="1">
              <a:solidFill>
                <a:srgbClr val="FFFFFF"/>
              </a:solidFill>
            </a:endParaRPr>
          </a:p>
        </p:txBody>
      </p:sp>
      <p:sp>
        <p:nvSpPr>
          <p:cNvPr id="4107" name="Rectangle 98"/>
          <p:cNvSpPr>
            <a:spLocks noChangeArrowheads="1"/>
          </p:cNvSpPr>
          <p:nvPr/>
        </p:nvSpPr>
        <p:spPr bwMode="auto">
          <a:xfrm>
            <a:off x="3794125"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6" action="ppaction://hlinksldjump"/>
              </a:rPr>
              <a:t>$100</a:t>
            </a:r>
            <a:endParaRPr lang="en-US" altLang="en-US" sz="3600" b="1">
              <a:solidFill>
                <a:srgbClr val="FFFFFF"/>
              </a:solidFill>
            </a:endParaRPr>
          </a:p>
        </p:txBody>
      </p:sp>
      <p:sp>
        <p:nvSpPr>
          <p:cNvPr id="4108" name="Rectangle 99"/>
          <p:cNvSpPr>
            <a:spLocks noChangeArrowheads="1"/>
          </p:cNvSpPr>
          <p:nvPr/>
        </p:nvSpPr>
        <p:spPr bwMode="auto">
          <a:xfrm>
            <a:off x="6902450" y="16668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7" action="ppaction://hlinksldjump"/>
              </a:rPr>
              <a:t>$100</a:t>
            </a:r>
            <a:endParaRPr lang="en-US" altLang="en-US" sz="3600" b="1">
              <a:solidFill>
                <a:srgbClr val="FFFFFF"/>
              </a:solidFill>
            </a:endParaRPr>
          </a:p>
        </p:txBody>
      </p:sp>
      <p:sp>
        <p:nvSpPr>
          <p:cNvPr id="4109" name="Rectangle 101"/>
          <p:cNvSpPr>
            <a:spLocks noChangeArrowheads="1"/>
          </p:cNvSpPr>
          <p:nvPr/>
        </p:nvSpPr>
        <p:spPr bwMode="auto">
          <a:xfrm>
            <a:off x="68580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8" action="ppaction://hlinksldjump"/>
              </a:rPr>
              <a:t>$200</a:t>
            </a:r>
            <a:endParaRPr lang="en-US" altLang="en-US" sz="3600" b="1">
              <a:solidFill>
                <a:srgbClr val="FFFFFF"/>
              </a:solidFill>
            </a:endParaRPr>
          </a:p>
        </p:txBody>
      </p:sp>
      <p:sp>
        <p:nvSpPr>
          <p:cNvPr id="4110" name="Rectangle 102"/>
          <p:cNvSpPr>
            <a:spLocks noChangeArrowheads="1"/>
          </p:cNvSpPr>
          <p:nvPr/>
        </p:nvSpPr>
        <p:spPr bwMode="auto">
          <a:xfrm>
            <a:off x="2239963"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9" action="ppaction://hlinksldjump"/>
              </a:rPr>
              <a:t>$200</a:t>
            </a:r>
            <a:endParaRPr lang="en-US" altLang="en-US" sz="3600" b="1">
              <a:solidFill>
                <a:srgbClr val="FFFFFF"/>
              </a:solidFill>
            </a:endParaRPr>
          </a:p>
        </p:txBody>
      </p:sp>
      <p:sp>
        <p:nvSpPr>
          <p:cNvPr id="4111" name="Rectangle 103"/>
          <p:cNvSpPr>
            <a:spLocks noChangeArrowheads="1"/>
          </p:cNvSpPr>
          <p:nvPr/>
        </p:nvSpPr>
        <p:spPr bwMode="auto">
          <a:xfrm>
            <a:off x="5348288" y="25812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0" action="ppaction://hlinksldjump"/>
              </a:rPr>
              <a:t>$200</a:t>
            </a:r>
            <a:endParaRPr lang="en-US" altLang="en-US" sz="3600" b="1">
              <a:solidFill>
                <a:srgbClr val="FFFFFF"/>
              </a:solidFill>
            </a:endParaRPr>
          </a:p>
        </p:txBody>
      </p:sp>
      <p:sp>
        <p:nvSpPr>
          <p:cNvPr id="4112" name="Rectangle 104"/>
          <p:cNvSpPr>
            <a:spLocks noChangeArrowheads="1"/>
          </p:cNvSpPr>
          <p:nvPr/>
        </p:nvSpPr>
        <p:spPr bwMode="auto">
          <a:xfrm>
            <a:off x="3794125"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1" action="ppaction://hlinksldjump"/>
              </a:rPr>
              <a:t>$200</a:t>
            </a:r>
            <a:endParaRPr lang="en-US" altLang="en-US" sz="3600" b="1">
              <a:solidFill>
                <a:srgbClr val="FFFFFF"/>
              </a:solidFill>
            </a:endParaRPr>
          </a:p>
        </p:txBody>
      </p:sp>
      <p:sp>
        <p:nvSpPr>
          <p:cNvPr id="4113" name="Rectangle 105"/>
          <p:cNvSpPr>
            <a:spLocks noChangeArrowheads="1"/>
          </p:cNvSpPr>
          <p:nvPr/>
        </p:nvSpPr>
        <p:spPr bwMode="auto">
          <a:xfrm>
            <a:off x="6902450" y="25812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2" action="ppaction://hlinksldjump"/>
              </a:rPr>
              <a:t>$200</a:t>
            </a:r>
            <a:endParaRPr lang="en-US" altLang="en-US" sz="3600" b="1">
              <a:solidFill>
                <a:srgbClr val="FFFFFF"/>
              </a:solidFill>
            </a:endParaRPr>
          </a:p>
        </p:txBody>
      </p:sp>
      <p:sp>
        <p:nvSpPr>
          <p:cNvPr id="4114" name="Rectangle 107"/>
          <p:cNvSpPr>
            <a:spLocks noChangeArrowheads="1"/>
          </p:cNvSpPr>
          <p:nvPr/>
        </p:nvSpPr>
        <p:spPr bwMode="auto">
          <a:xfrm>
            <a:off x="68580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3" action="ppaction://hlinksldjump"/>
              </a:rPr>
              <a:t>$300</a:t>
            </a:r>
            <a:endParaRPr lang="en-US" altLang="en-US" sz="3600" b="1">
              <a:solidFill>
                <a:srgbClr val="FFFFFF"/>
              </a:solidFill>
            </a:endParaRPr>
          </a:p>
        </p:txBody>
      </p:sp>
      <p:sp>
        <p:nvSpPr>
          <p:cNvPr id="4115" name="Rectangle 108"/>
          <p:cNvSpPr>
            <a:spLocks noChangeArrowheads="1"/>
          </p:cNvSpPr>
          <p:nvPr/>
        </p:nvSpPr>
        <p:spPr bwMode="auto">
          <a:xfrm>
            <a:off x="2239963"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4" action="ppaction://hlinksldjump"/>
              </a:rPr>
              <a:t>$300</a:t>
            </a:r>
            <a:endParaRPr lang="en-US" altLang="en-US" sz="3600" b="1">
              <a:solidFill>
                <a:srgbClr val="FFFFFF"/>
              </a:solidFill>
            </a:endParaRPr>
          </a:p>
        </p:txBody>
      </p:sp>
      <p:sp>
        <p:nvSpPr>
          <p:cNvPr id="4116" name="Rectangle 109"/>
          <p:cNvSpPr>
            <a:spLocks noChangeArrowheads="1"/>
          </p:cNvSpPr>
          <p:nvPr/>
        </p:nvSpPr>
        <p:spPr bwMode="auto">
          <a:xfrm>
            <a:off x="5348288" y="34956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5" action="ppaction://hlinksldjump"/>
              </a:rPr>
              <a:t>$300</a:t>
            </a:r>
            <a:endParaRPr lang="en-US" altLang="en-US" sz="3600" b="1">
              <a:solidFill>
                <a:srgbClr val="FFFFFF"/>
              </a:solidFill>
            </a:endParaRPr>
          </a:p>
        </p:txBody>
      </p:sp>
      <p:sp>
        <p:nvSpPr>
          <p:cNvPr id="4117" name="Rectangle 110"/>
          <p:cNvSpPr>
            <a:spLocks noChangeArrowheads="1"/>
          </p:cNvSpPr>
          <p:nvPr/>
        </p:nvSpPr>
        <p:spPr bwMode="auto">
          <a:xfrm>
            <a:off x="3794125"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6" action="ppaction://hlinksldjump"/>
              </a:rPr>
              <a:t>$300</a:t>
            </a:r>
            <a:endParaRPr lang="en-US" altLang="en-US" sz="3600" b="1">
              <a:solidFill>
                <a:srgbClr val="FFFFFF"/>
              </a:solidFill>
            </a:endParaRPr>
          </a:p>
        </p:txBody>
      </p:sp>
      <p:sp>
        <p:nvSpPr>
          <p:cNvPr id="4118" name="Rectangle 111"/>
          <p:cNvSpPr>
            <a:spLocks noChangeArrowheads="1"/>
          </p:cNvSpPr>
          <p:nvPr/>
        </p:nvSpPr>
        <p:spPr bwMode="auto">
          <a:xfrm>
            <a:off x="6902450" y="34956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7" action="ppaction://hlinksldjump"/>
              </a:rPr>
              <a:t>$300</a:t>
            </a:r>
            <a:endParaRPr lang="en-US" altLang="en-US" sz="3600" b="1">
              <a:solidFill>
                <a:srgbClr val="FFFFFF"/>
              </a:solidFill>
            </a:endParaRPr>
          </a:p>
        </p:txBody>
      </p:sp>
      <p:sp>
        <p:nvSpPr>
          <p:cNvPr id="4119" name="Rectangle 113"/>
          <p:cNvSpPr>
            <a:spLocks noChangeArrowheads="1"/>
          </p:cNvSpPr>
          <p:nvPr/>
        </p:nvSpPr>
        <p:spPr bwMode="auto">
          <a:xfrm>
            <a:off x="68580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8" action="ppaction://hlinksldjump"/>
              </a:rPr>
              <a:t>$400</a:t>
            </a:r>
            <a:endParaRPr lang="en-US" altLang="en-US" sz="3600" b="1">
              <a:solidFill>
                <a:srgbClr val="FFFFFF"/>
              </a:solidFill>
            </a:endParaRPr>
          </a:p>
        </p:txBody>
      </p:sp>
      <p:sp>
        <p:nvSpPr>
          <p:cNvPr id="4120" name="Rectangle 114"/>
          <p:cNvSpPr>
            <a:spLocks noChangeArrowheads="1"/>
          </p:cNvSpPr>
          <p:nvPr/>
        </p:nvSpPr>
        <p:spPr bwMode="auto">
          <a:xfrm>
            <a:off x="2239963"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19" action="ppaction://hlinksldjump"/>
              </a:rPr>
              <a:t>$400</a:t>
            </a:r>
            <a:endParaRPr lang="en-US" altLang="en-US" sz="3600" b="1">
              <a:solidFill>
                <a:srgbClr val="FFFFFF"/>
              </a:solidFill>
            </a:endParaRPr>
          </a:p>
        </p:txBody>
      </p:sp>
      <p:sp>
        <p:nvSpPr>
          <p:cNvPr id="4121" name="Rectangle 115"/>
          <p:cNvSpPr>
            <a:spLocks noChangeArrowheads="1"/>
          </p:cNvSpPr>
          <p:nvPr/>
        </p:nvSpPr>
        <p:spPr bwMode="auto">
          <a:xfrm>
            <a:off x="5348288" y="44100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0" action="ppaction://hlinksldjump"/>
              </a:rPr>
              <a:t>$400</a:t>
            </a:r>
            <a:endParaRPr lang="en-US" altLang="en-US" sz="3600" b="1">
              <a:solidFill>
                <a:srgbClr val="FFFFFF"/>
              </a:solidFill>
            </a:endParaRPr>
          </a:p>
        </p:txBody>
      </p:sp>
      <p:sp>
        <p:nvSpPr>
          <p:cNvPr id="4122" name="Rectangle 116"/>
          <p:cNvSpPr>
            <a:spLocks noChangeArrowheads="1"/>
          </p:cNvSpPr>
          <p:nvPr/>
        </p:nvSpPr>
        <p:spPr bwMode="auto">
          <a:xfrm>
            <a:off x="3794125"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1" action="ppaction://hlinksldjump"/>
              </a:rPr>
              <a:t>$400</a:t>
            </a:r>
            <a:endParaRPr lang="en-US" altLang="en-US" sz="3600" b="1">
              <a:solidFill>
                <a:srgbClr val="FFFFFF"/>
              </a:solidFill>
            </a:endParaRPr>
          </a:p>
        </p:txBody>
      </p:sp>
      <p:sp>
        <p:nvSpPr>
          <p:cNvPr id="4123" name="Rectangle 117"/>
          <p:cNvSpPr>
            <a:spLocks noChangeArrowheads="1"/>
          </p:cNvSpPr>
          <p:nvPr/>
        </p:nvSpPr>
        <p:spPr bwMode="auto">
          <a:xfrm>
            <a:off x="6902450" y="44100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2" action="ppaction://hlinksldjump"/>
              </a:rPr>
              <a:t>$400</a:t>
            </a:r>
            <a:endParaRPr lang="en-US" altLang="en-US" sz="3600" b="1">
              <a:solidFill>
                <a:srgbClr val="FFFFFF"/>
              </a:solidFill>
            </a:endParaRPr>
          </a:p>
        </p:txBody>
      </p:sp>
      <p:sp>
        <p:nvSpPr>
          <p:cNvPr id="4124" name="Rectangle 119"/>
          <p:cNvSpPr>
            <a:spLocks noChangeArrowheads="1"/>
          </p:cNvSpPr>
          <p:nvPr/>
        </p:nvSpPr>
        <p:spPr bwMode="auto">
          <a:xfrm>
            <a:off x="68580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3" action="ppaction://hlinksldjump"/>
              </a:rPr>
              <a:t>$500</a:t>
            </a:r>
            <a:endParaRPr lang="en-US" altLang="en-US" sz="3600" b="1">
              <a:solidFill>
                <a:srgbClr val="FFFFFF"/>
              </a:solidFill>
            </a:endParaRPr>
          </a:p>
        </p:txBody>
      </p:sp>
      <p:sp>
        <p:nvSpPr>
          <p:cNvPr id="4125" name="Rectangle 120"/>
          <p:cNvSpPr>
            <a:spLocks noChangeArrowheads="1"/>
          </p:cNvSpPr>
          <p:nvPr/>
        </p:nvSpPr>
        <p:spPr bwMode="auto">
          <a:xfrm>
            <a:off x="223837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4" action="ppaction://hlinksldjump"/>
              </a:rPr>
              <a:t>$500</a:t>
            </a:r>
            <a:endParaRPr lang="en-US" altLang="en-US" sz="3600" b="1">
              <a:solidFill>
                <a:srgbClr val="FFFFFF"/>
              </a:solidFill>
            </a:endParaRPr>
          </a:p>
        </p:txBody>
      </p:sp>
      <p:sp>
        <p:nvSpPr>
          <p:cNvPr id="4126" name="Rectangle 121"/>
          <p:cNvSpPr>
            <a:spLocks noChangeArrowheads="1"/>
          </p:cNvSpPr>
          <p:nvPr/>
        </p:nvSpPr>
        <p:spPr bwMode="auto">
          <a:xfrm>
            <a:off x="5348288" y="5324475"/>
            <a:ext cx="1554162"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5" action="ppaction://hlinksldjump"/>
              </a:rPr>
              <a:t>$500</a:t>
            </a:r>
            <a:endParaRPr lang="en-US" altLang="en-US" sz="3600" b="1">
              <a:solidFill>
                <a:srgbClr val="FFFFFF"/>
              </a:solidFill>
            </a:endParaRPr>
          </a:p>
        </p:txBody>
      </p:sp>
      <p:sp>
        <p:nvSpPr>
          <p:cNvPr id="4127" name="Rectangle 122"/>
          <p:cNvSpPr>
            <a:spLocks noChangeArrowheads="1"/>
          </p:cNvSpPr>
          <p:nvPr/>
        </p:nvSpPr>
        <p:spPr bwMode="auto">
          <a:xfrm>
            <a:off x="3794125"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6" action="ppaction://hlinksldjump"/>
              </a:rPr>
              <a:t>$500</a:t>
            </a:r>
            <a:endParaRPr lang="en-US" altLang="en-US" sz="3600" b="1">
              <a:solidFill>
                <a:srgbClr val="FFFFFF"/>
              </a:solidFill>
            </a:endParaRPr>
          </a:p>
        </p:txBody>
      </p:sp>
      <p:sp>
        <p:nvSpPr>
          <p:cNvPr id="4128" name="Rectangle 123"/>
          <p:cNvSpPr>
            <a:spLocks noChangeArrowheads="1"/>
          </p:cNvSpPr>
          <p:nvPr/>
        </p:nvSpPr>
        <p:spPr bwMode="auto">
          <a:xfrm>
            <a:off x="6902450" y="5324475"/>
            <a:ext cx="1554163" cy="914400"/>
          </a:xfrm>
          <a:prstGeom prst="rect">
            <a:avLst/>
          </a:prstGeom>
          <a:solidFill>
            <a:srgbClr val="660066"/>
          </a:solidFill>
          <a:ln w="19050">
            <a:solidFill>
              <a:srgbClr val="FFCC00"/>
            </a:solidFill>
            <a:miter lim="800000"/>
            <a:headEnd/>
            <a:tailEnd/>
          </a:ln>
        </p:spPr>
        <p:txBody>
          <a:bodyPr wrap="none" anchor="ctr"/>
          <a:lstStyle/>
          <a:p>
            <a:pPr algn="ctr"/>
            <a:r>
              <a:rPr lang="en-US" altLang="en-US" sz="3600" b="1">
                <a:solidFill>
                  <a:srgbClr val="FFFFFF"/>
                </a:solidFill>
                <a:hlinkClick r:id="rId27" action="ppaction://hlinksldjump"/>
              </a:rPr>
              <a:t>$500</a:t>
            </a:r>
            <a:endParaRPr lang="en-US" altLang="en-US" sz="3600" b="1">
              <a:solidFill>
                <a:srgbClr val="FFFFFF"/>
              </a:solidFill>
            </a:endParaRPr>
          </a:p>
        </p:txBody>
      </p:sp>
      <p:sp>
        <p:nvSpPr>
          <p:cNvPr id="4129" name="AutoShape 155">
            <a:hlinkClick r:id="rId28" action="ppaction://hlinksldjump" highlightClick="1"/>
          </p:cNvPr>
          <p:cNvSpPr>
            <a:spLocks noChangeArrowheads="1"/>
          </p:cNvSpPr>
          <p:nvPr/>
        </p:nvSpPr>
        <p:spPr bwMode="auto">
          <a:xfrm>
            <a:off x="337978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DIRECTIONS</a:t>
            </a:r>
          </a:p>
        </p:txBody>
      </p:sp>
      <p:sp>
        <p:nvSpPr>
          <p:cNvPr id="4130" name="AutoShape 156">
            <a:hlinkClick r:id="rId29" action="ppaction://hlinksldjump" highlightClick="1"/>
          </p:cNvPr>
          <p:cNvSpPr>
            <a:spLocks noChangeArrowheads="1"/>
          </p:cNvSpPr>
          <p:nvPr/>
        </p:nvSpPr>
        <p:spPr bwMode="auto">
          <a:xfrm>
            <a:off x="4935538" y="6643688"/>
            <a:ext cx="825500" cy="214312"/>
          </a:xfrm>
          <a:prstGeom prst="actionButtonBlank">
            <a:avLst/>
          </a:prstGeom>
          <a:solidFill>
            <a:srgbClr val="660066"/>
          </a:solidFill>
          <a:ln w="9525">
            <a:noFill/>
            <a:miter lim="800000"/>
            <a:headEnd/>
            <a:tailEnd/>
          </a:ln>
        </p:spPr>
        <p:txBody>
          <a:bodyPr wrap="none" anchor="ctr"/>
          <a:lstStyle/>
          <a:p>
            <a:pPr algn="ctr"/>
            <a:r>
              <a:rPr lang="en-US" altLang="en-US" sz="1000" b="1">
                <a:solidFill>
                  <a:srgbClr val="FFFFFF"/>
                </a:solidFill>
              </a:rPr>
              <a:t>TITLE PAGE</a:t>
            </a:r>
          </a:p>
        </p:txBody>
      </p:sp>
      <p:sp>
        <p:nvSpPr>
          <p:cNvPr id="4131" name="Rectangle 159"/>
          <p:cNvSpPr>
            <a:spLocks noChangeArrowheads="1"/>
          </p:cNvSpPr>
          <p:nvPr/>
        </p:nvSpPr>
        <p:spPr bwMode="auto">
          <a:xfrm>
            <a:off x="685800" y="606425"/>
            <a:ext cx="7770813" cy="319088"/>
          </a:xfrm>
          <a:prstGeom prst="rect">
            <a:avLst/>
          </a:prstGeom>
          <a:solidFill>
            <a:srgbClr val="660066"/>
          </a:solidFill>
          <a:ln w="19050" algn="ctr">
            <a:solidFill>
              <a:srgbClr val="FFCC00"/>
            </a:solidFill>
            <a:miter lim="800000"/>
            <a:headEnd/>
            <a:tailEnd/>
          </a:ln>
        </p:spPr>
        <p:txBody>
          <a:bodyPr wrap="none" anchor="ctr"/>
          <a:lstStyle/>
          <a:p>
            <a:pPr algn="ctr"/>
            <a:r>
              <a:rPr lang="en-US" altLang="en-US" i="1" dirty="0" smtClean="0">
                <a:solidFill>
                  <a:schemeClr val="bg1"/>
                </a:solidFill>
              </a:rPr>
              <a:t>Equations</a:t>
            </a:r>
            <a:endParaRPr lang="en-US" altLang="en-US" i="1" dirty="0">
              <a:solidFill>
                <a:schemeClr val="bg1"/>
              </a:solidFill>
            </a:endParaRPr>
          </a:p>
        </p:txBody>
      </p:sp>
    </p:spTree>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Addition- Solve</a:t>
            </a:r>
            <a:br>
              <a:rPr lang="en-US" altLang="en-US" sz="4000" b="1" dirty="0" smtClean="0">
                <a:solidFill>
                  <a:srgbClr val="FFFFFF"/>
                </a:solidFill>
              </a:rPr>
            </a:br>
            <a:r>
              <a:rPr lang="en-US" altLang="en-US" sz="4000" b="1" dirty="0" smtClean="0">
                <a:solidFill>
                  <a:srgbClr val="FFFFFF"/>
                </a:solidFill>
              </a:rPr>
              <a:t>$100</a:t>
            </a:r>
          </a:p>
        </p:txBody>
      </p:sp>
      <p:sp>
        <p:nvSpPr>
          <p:cNvPr id="5123" name="Rectangle 3"/>
          <p:cNvSpPr>
            <a:spLocks noGrp="1" noChangeArrowheads="1"/>
          </p:cNvSpPr>
          <p:nvPr>
            <p:ph type="body" idx="1"/>
          </p:nvPr>
        </p:nvSpPr>
        <p:spPr>
          <a:xfrm>
            <a:off x="666750" y="2560638"/>
            <a:ext cx="7812088" cy="871537"/>
          </a:xfrm>
        </p:spPr>
        <p:txBody>
          <a:bodyPr/>
          <a:lstStyle/>
          <a:p>
            <a:pPr algn="ctr" eaLnBrk="1" hangingPunct="1">
              <a:buFontTx/>
              <a:buNone/>
            </a:pPr>
            <a:r>
              <a:rPr lang="en-US" altLang="en-US" sz="3600" b="1" dirty="0" smtClean="0">
                <a:solidFill>
                  <a:srgbClr val="9900FF"/>
                </a:solidFill>
              </a:rPr>
              <a:t>5 + n = 16</a:t>
            </a:r>
          </a:p>
        </p:txBody>
      </p:sp>
      <p:sp>
        <p:nvSpPr>
          <p:cNvPr id="3076" name="Text Box 4"/>
          <p:cNvSpPr txBox="1">
            <a:spLocks noChangeArrowheads="1"/>
          </p:cNvSpPr>
          <p:nvPr/>
        </p:nvSpPr>
        <p:spPr bwMode="auto">
          <a:xfrm>
            <a:off x="666750" y="4592638"/>
            <a:ext cx="7812088" cy="914400"/>
          </a:xfrm>
          <a:prstGeom prst="rect">
            <a:avLst/>
          </a:prstGeom>
          <a:noFill/>
          <a:ln w="9525">
            <a:noFill/>
            <a:miter lim="800000"/>
            <a:headEnd/>
            <a:tailEnd/>
          </a:ln>
        </p:spPr>
        <p:txBody>
          <a:bodyPr>
            <a:spAutoFit/>
          </a:bodyPr>
          <a:lstStyle/>
          <a:p>
            <a:pPr algn="ctr">
              <a:spcBef>
                <a:spcPct val="50000"/>
              </a:spcBef>
            </a:pPr>
            <a:r>
              <a:rPr lang="en-US" altLang="en-US" sz="5400" b="1" dirty="0" smtClean="0">
                <a:solidFill>
                  <a:srgbClr val="660066"/>
                </a:solidFill>
              </a:rPr>
              <a:t>n = 11</a:t>
            </a:r>
            <a:endParaRPr lang="en-US" altLang="en-US" sz="5400" b="1" dirty="0">
              <a:solidFill>
                <a:srgbClr val="660066"/>
              </a:solidFill>
            </a:endParaRPr>
          </a:p>
        </p:txBody>
      </p:sp>
      <p:sp>
        <p:nvSpPr>
          <p:cNvPr id="5125" name="AutoShape 13">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5126" name="Text Box 14"/>
          <p:cNvSpPr txBox="1">
            <a:spLocks noChangeArrowheads="1"/>
          </p:cNvSpPr>
          <p:nvPr/>
        </p:nvSpPr>
        <p:spPr bwMode="auto">
          <a:xfrm rot="1401656">
            <a:off x="6827838" y="1654175"/>
            <a:ext cx="2135187" cy="677863"/>
          </a:xfrm>
          <a:prstGeom prst="rect">
            <a:avLst/>
          </a:prstGeom>
          <a:solidFill>
            <a:srgbClr val="9900FF"/>
          </a:solidFill>
          <a:ln w="9525">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ipe(left)">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Addition- Solve </a:t>
            </a:r>
            <a:br>
              <a:rPr lang="en-US" altLang="en-US" sz="4000" b="1" dirty="0" smtClean="0">
                <a:solidFill>
                  <a:srgbClr val="FFFFFF"/>
                </a:solidFill>
              </a:rPr>
            </a:br>
            <a:r>
              <a:rPr lang="en-US" altLang="en-US" sz="4000" b="1" dirty="0" smtClean="0">
                <a:solidFill>
                  <a:srgbClr val="FFFFFF"/>
                </a:solidFill>
              </a:rPr>
              <a:t>$200</a:t>
            </a:r>
          </a:p>
        </p:txBody>
      </p:sp>
      <p:sp>
        <p:nvSpPr>
          <p:cNvPr id="6147" name="Rectangle 3"/>
          <p:cNvSpPr>
            <a:spLocks noGrp="1" noChangeArrowheads="1"/>
          </p:cNvSpPr>
          <p:nvPr>
            <p:ph type="body" idx="1"/>
          </p:nvPr>
        </p:nvSpPr>
        <p:spPr>
          <a:xfrm>
            <a:off x="666750" y="2468563"/>
            <a:ext cx="7812088" cy="2743200"/>
          </a:xfrm>
          <a:noFill/>
        </p:spPr>
        <p:txBody>
          <a:bodyPr/>
          <a:lstStyle/>
          <a:p>
            <a:pPr algn="ctr" eaLnBrk="1" hangingPunct="1">
              <a:buFontTx/>
              <a:buNone/>
            </a:pPr>
            <a:r>
              <a:rPr lang="en-US" altLang="en-US" sz="3600" b="1" dirty="0" smtClean="0">
                <a:solidFill>
                  <a:srgbClr val="9900FF"/>
                </a:solidFill>
              </a:rPr>
              <a:t>b + 87 = 101</a:t>
            </a:r>
          </a:p>
        </p:txBody>
      </p:sp>
      <p:sp>
        <p:nvSpPr>
          <p:cNvPr id="4104"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b=14</a:t>
            </a:r>
            <a:endParaRPr lang="en-US" altLang="en-US" sz="5400" b="1" dirty="0">
              <a:solidFill>
                <a:srgbClr val="660066"/>
              </a:solidFill>
            </a:endParaRPr>
          </a:p>
        </p:txBody>
      </p:sp>
      <p:sp>
        <p:nvSpPr>
          <p:cNvPr id="6149"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6150"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left)">
                                      <p:cBhvr>
                                        <p:cTn id="7"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Addition- Solve </a:t>
            </a:r>
            <a:br>
              <a:rPr lang="en-US" altLang="en-US" sz="4000" b="1" dirty="0" smtClean="0">
                <a:solidFill>
                  <a:srgbClr val="FFFFFF"/>
                </a:solidFill>
              </a:rPr>
            </a:br>
            <a:r>
              <a:rPr lang="en-US" altLang="en-US" sz="4000" b="1" dirty="0" smtClean="0">
                <a:solidFill>
                  <a:srgbClr val="FFFFFF"/>
                </a:solidFill>
              </a:rPr>
              <a:t>$300</a:t>
            </a:r>
          </a:p>
        </p:txBody>
      </p:sp>
      <p:sp>
        <p:nvSpPr>
          <p:cNvPr id="7171" name="Rectangle 3"/>
          <p:cNvSpPr>
            <a:spLocks noGrp="1" noChangeArrowheads="1"/>
          </p:cNvSpPr>
          <p:nvPr>
            <p:ph type="body" idx="1"/>
          </p:nvPr>
        </p:nvSpPr>
        <p:spPr>
          <a:xfrm>
            <a:off x="666750" y="2519363"/>
            <a:ext cx="7812088" cy="2743200"/>
          </a:xfrm>
          <a:noFill/>
        </p:spPr>
        <p:txBody>
          <a:bodyPr/>
          <a:lstStyle/>
          <a:p>
            <a:pPr algn="ctr" eaLnBrk="1" hangingPunct="1">
              <a:buFontTx/>
              <a:buNone/>
            </a:pPr>
            <a:r>
              <a:rPr lang="en-US" altLang="en-US" sz="3600" b="1" dirty="0" smtClean="0">
                <a:solidFill>
                  <a:srgbClr val="9900FF"/>
                </a:solidFill>
              </a:rPr>
              <a:t>45 + x = 72</a:t>
            </a:r>
          </a:p>
        </p:txBody>
      </p:sp>
      <p:sp>
        <p:nvSpPr>
          <p:cNvPr id="5128"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x</a:t>
            </a:r>
            <a:r>
              <a:rPr lang="en-US" altLang="en-US" sz="5400" b="1" dirty="0" smtClean="0">
                <a:solidFill>
                  <a:srgbClr val="660066"/>
                </a:solidFill>
              </a:rPr>
              <a:t>=27</a:t>
            </a:r>
            <a:endParaRPr lang="en-US" altLang="en-US" sz="5400" b="1" dirty="0">
              <a:solidFill>
                <a:srgbClr val="660066"/>
              </a:solidFill>
            </a:endParaRPr>
          </a:p>
        </p:txBody>
      </p:sp>
      <p:sp>
        <p:nvSpPr>
          <p:cNvPr id="7173" name="AutoShape 11">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7174" name="Text Box 12"/>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wipe(left)">
                                      <p:cBhvr>
                                        <p:cTn id="7"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Addition- Solve </a:t>
            </a:r>
            <a:br>
              <a:rPr lang="en-US" altLang="en-US" sz="4000" b="1" dirty="0" smtClean="0">
                <a:solidFill>
                  <a:srgbClr val="FFFFFF"/>
                </a:solidFill>
              </a:rPr>
            </a:br>
            <a:r>
              <a:rPr lang="en-US" altLang="en-US" sz="4000" b="1" dirty="0" smtClean="0">
                <a:solidFill>
                  <a:srgbClr val="FFFFFF"/>
                </a:solidFill>
              </a:rPr>
              <a:t>$400</a:t>
            </a:r>
          </a:p>
        </p:txBody>
      </p:sp>
      <p:sp>
        <p:nvSpPr>
          <p:cNvPr id="8195" name="Rectangle 3"/>
          <p:cNvSpPr>
            <a:spLocks noGrp="1" noChangeArrowheads="1"/>
          </p:cNvSpPr>
          <p:nvPr>
            <p:ph type="body" idx="1"/>
          </p:nvPr>
        </p:nvSpPr>
        <p:spPr>
          <a:xfrm>
            <a:off x="666750" y="2309813"/>
            <a:ext cx="7812088" cy="2743200"/>
          </a:xfrm>
          <a:noFill/>
        </p:spPr>
        <p:txBody>
          <a:bodyPr/>
          <a:lstStyle/>
          <a:p>
            <a:pPr algn="ctr" eaLnBrk="1" hangingPunct="1">
              <a:buFontTx/>
              <a:buNone/>
            </a:pPr>
            <a:r>
              <a:rPr lang="en-US" altLang="en-US" sz="3600" b="1" dirty="0" smtClean="0">
                <a:solidFill>
                  <a:srgbClr val="9900FF"/>
                </a:solidFill>
              </a:rPr>
              <a:t>38 = c + 12</a:t>
            </a:r>
          </a:p>
        </p:txBody>
      </p:sp>
      <p:sp>
        <p:nvSpPr>
          <p:cNvPr id="6152"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c</a:t>
            </a:r>
            <a:r>
              <a:rPr lang="en-US" altLang="en-US" sz="5400" b="1" dirty="0" smtClean="0">
                <a:solidFill>
                  <a:srgbClr val="660066"/>
                </a:solidFill>
              </a:rPr>
              <a:t>=26</a:t>
            </a:r>
            <a:endParaRPr lang="en-US" altLang="en-US" sz="5400" b="1" dirty="0">
              <a:solidFill>
                <a:srgbClr val="660066"/>
              </a:solidFill>
            </a:endParaRPr>
          </a:p>
        </p:txBody>
      </p:sp>
      <p:sp>
        <p:nvSpPr>
          <p:cNvPr id="8197"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8198"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left)">
                                      <p:cBhvr>
                                        <p:cTn id="7" dur="20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Addition- Solve </a:t>
            </a:r>
            <a:br>
              <a:rPr lang="en-US" altLang="en-US" sz="4000" b="1" dirty="0" smtClean="0">
                <a:solidFill>
                  <a:srgbClr val="FFFFFF"/>
                </a:solidFill>
              </a:rPr>
            </a:br>
            <a:r>
              <a:rPr lang="en-US" altLang="en-US" sz="4000" b="1" dirty="0" smtClean="0">
                <a:solidFill>
                  <a:srgbClr val="FFFFFF"/>
                </a:solidFill>
              </a:rPr>
              <a:t>$500</a:t>
            </a:r>
          </a:p>
        </p:txBody>
      </p:sp>
      <p:sp>
        <p:nvSpPr>
          <p:cNvPr id="9219" name="Rectangle 3"/>
          <p:cNvSpPr>
            <a:spLocks noGrp="1" noChangeArrowheads="1"/>
          </p:cNvSpPr>
          <p:nvPr>
            <p:ph type="body" idx="1"/>
          </p:nvPr>
        </p:nvSpPr>
        <p:spPr>
          <a:xfrm>
            <a:off x="666750" y="2447925"/>
            <a:ext cx="7812088" cy="2743200"/>
          </a:xfrm>
          <a:noFill/>
        </p:spPr>
        <p:txBody>
          <a:bodyPr/>
          <a:lstStyle/>
          <a:p>
            <a:pPr algn="ctr" eaLnBrk="1" hangingPunct="1">
              <a:buFontTx/>
              <a:buNone/>
            </a:pPr>
            <a:r>
              <a:rPr lang="en-US" altLang="en-US" sz="3600" b="1" dirty="0" smtClean="0">
                <a:solidFill>
                  <a:srgbClr val="9900FF"/>
                </a:solidFill>
              </a:rPr>
              <a:t>Wesley is </a:t>
            </a:r>
            <a:r>
              <a:rPr lang="en-US" altLang="en-US" sz="3600" b="1" dirty="0" smtClean="0">
                <a:solidFill>
                  <a:srgbClr val="9900FF"/>
                </a:solidFill>
              </a:rPr>
              <a:t>63 inches tall, which is 9 inches taller than her cousin, Lulu. Write and solve an equation to find Lulu’s height.</a:t>
            </a:r>
          </a:p>
        </p:txBody>
      </p:sp>
      <p:sp>
        <p:nvSpPr>
          <p:cNvPr id="7176" name="Text Box 8"/>
          <p:cNvSpPr txBox="1">
            <a:spLocks noChangeArrowheads="1"/>
          </p:cNvSpPr>
          <p:nvPr/>
        </p:nvSpPr>
        <p:spPr bwMode="auto">
          <a:xfrm>
            <a:off x="438150" y="4748213"/>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smtClean="0">
                <a:solidFill>
                  <a:srgbClr val="660066"/>
                </a:solidFill>
              </a:rPr>
              <a:t>h + 9 = 63; h=54”</a:t>
            </a:r>
            <a:endParaRPr lang="en-US" altLang="en-US" sz="5400" b="1" dirty="0">
              <a:solidFill>
                <a:srgbClr val="660066"/>
              </a:solidFill>
            </a:endParaRPr>
          </a:p>
        </p:txBody>
      </p:sp>
      <p:sp>
        <p:nvSpPr>
          <p:cNvPr id="9221"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9222" name="Text Box 11"/>
          <p:cNvSpPr txBox="1">
            <a:spLocks noChangeArrowheads="1"/>
          </p:cNvSpPr>
          <p:nvPr/>
        </p:nvSpPr>
        <p:spPr bwMode="auto">
          <a:xfrm rot="1401656">
            <a:off x="6827838" y="1654175"/>
            <a:ext cx="2135187" cy="677863"/>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wipe(left)">
                                      <p:cBhvr>
                                        <p:cTn id="7" dur="20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66750" y="673100"/>
            <a:ext cx="7812088" cy="1189038"/>
          </a:xfrm>
          <a:solidFill>
            <a:srgbClr val="660066"/>
          </a:solidFill>
        </p:spPr>
        <p:txBody>
          <a:bodyPr/>
          <a:lstStyle/>
          <a:p>
            <a:pPr eaLnBrk="1" hangingPunct="1"/>
            <a:r>
              <a:rPr lang="en-US" altLang="en-US" sz="4000" b="1" dirty="0" smtClean="0">
                <a:solidFill>
                  <a:srgbClr val="FFFFFF"/>
                </a:solidFill>
              </a:rPr>
              <a:t>Subtraction - Solve</a:t>
            </a:r>
            <a:br>
              <a:rPr lang="en-US" altLang="en-US" sz="4000" b="1" dirty="0" smtClean="0">
                <a:solidFill>
                  <a:srgbClr val="FFFFFF"/>
                </a:solidFill>
              </a:rPr>
            </a:br>
            <a:r>
              <a:rPr lang="en-US" altLang="en-US" sz="4000" b="1" dirty="0" smtClean="0">
                <a:solidFill>
                  <a:srgbClr val="FFFFFF"/>
                </a:solidFill>
              </a:rPr>
              <a:t>$100</a:t>
            </a:r>
          </a:p>
        </p:txBody>
      </p:sp>
      <p:sp>
        <p:nvSpPr>
          <p:cNvPr id="10243" name="Rectangle 3"/>
          <p:cNvSpPr>
            <a:spLocks noGrp="1" noChangeArrowheads="1"/>
          </p:cNvSpPr>
          <p:nvPr>
            <p:ph type="body" idx="1"/>
          </p:nvPr>
        </p:nvSpPr>
        <p:spPr>
          <a:xfrm>
            <a:off x="666750" y="2560638"/>
            <a:ext cx="7812088" cy="2489200"/>
          </a:xfrm>
          <a:noFill/>
        </p:spPr>
        <p:txBody>
          <a:bodyPr/>
          <a:lstStyle/>
          <a:p>
            <a:pPr algn="ctr" eaLnBrk="1" hangingPunct="1">
              <a:buFontTx/>
              <a:buNone/>
            </a:pPr>
            <a:r>
              <a:rPr lang="en-US" altLang="en-US" sz="3600" b="1" dirty="0" smtClean="0">
                <a:solidFill>
                  <a:srgbClr val="9900FF"/>
                </a:solidFill>
              </a:rPr>
              <a:t>2 = e - 1</a:t>
            </a:r>
          </a:p>
        </p:txBody>
      </p:sp>
      <p:sp>
        <p:nvSpPr>
          <p:cNvPr id="8200" name="Text Box 8"/>
          <p:cNvSpPr txBox="1">
            <a:spLocks noChangeArrowheads="1"/>
          </p:cNvSpPr>
          <p:nvPr/>
        </p:nvSpPr>
        <p:spPr bwMode="auto">
          <a:xfrm>
            <a:off x="666750" y="4592638"/>
            <a:ext cx="7812088" cy="914400"/>
          </a:xfrm>
          <a:prstGeom prst="rect">
            <a:avLst/>
          </a:prstGeom>
          <a:noFill/>
          <a:ln w="9525" algn="ctr">
            <a:noFill/>
            <a:miter lim="800000"/>
            <a:headEnd/>
            <a:tailEnd/>
          </a:ln>
        </p:spPr>
        <p:txBody>
          <a:bodyPr>
            <a:spAutoFit/>
          </a:bodyPr>
          <a:lstStyle/>
          <a:p>
            <a:pPr algn="ctr">
              <a:spcBef>
                <a:spcPct val="50000"/>
              </a:spcBef>
            </a:pPr>
            <a:r>
              <a:rPr lang="en-US" altLang="en-US" sz="5400" b="1" dirty="0">
                <a:solidFill>
                  <a:srgbClr val="660066"/>
                </a:solidFill>
              </a:rPr>
              <a:t>e</a:t>
            </a:r>
            <a:r>
              <a:rPr lang="en-US" altLang="en-US" sz="5400" b="1" dirty="0" smtClean="0">
                <a:solidFill>
                  <a:srgbClr val="660066"/>
                </a:solidFill>
              </a:rPr>
              <a:t>=3</a:t>
            </a:r>
            <a:endParaRPr lang="en-US" altLang="en-US" sz="5400" b="1" dirty="0">
              <a:solidFill>
                <a:srgbClr val="660066"/>
              </a:solidFill>
            </a:endParaRPr>
          </a:p>
        </p:txBody>
      </p:sp>
      <p:sp>
        <p:nvSpPr>
          <p:cNvPr id="10245" name="AutoShape 10">
            <a:hlinkClick r:id="rId3" action="ppaction://hlinksldjump" highlightClick="1"/>
          </p:cNvPr>
          <p:cNvSpPr>
            <a:spLocks noChangeArrowheads="1"/>
          </p:cNvSpPr>
          <p:nvPr/>
        </p:nvSpPr>
        <p:spPr bwMode="auto">
          <a:xfrm>
            <a:off x="5783263" y="5662613"/>
            <a:ext cx="2695575" cy="517525"/>
          </a:xfrm>
          <a:prstGeom prst="actionButtonBlank">
            <a:avLst/>
          </a:prstGeom>
          <a:solidFill>
            <a:srgbClr val="660066"/>
          </a:solidFill>
          <a:ln w="9525">
            <a:noFill/>
            <a:miter lim="800000"/>
            <a:headEnd/>
            <a:tailEnd/>
          </a:ln>
        </p:spPr>
        <p:txBody>
          <a:bodyPr wrap="none" anchor="ctr"/>
          <a:lstStyle/>
          <a:p>
            <a:pPr algn="ctr"/>
            <a:r>
              <a:rPr lang="en-US" altLang="en-US" sz="2800" b="1">
                <a:solidFill>
                  <a:srgbClr val="FFFFFF"/>
                </a:solidFill>
              </a:rPr>
              <a:t>GAME BOARD</a:t>
            </a:r>
          </a:p>
        </p:txBody>
      </p:sp>
      <p:sp>
        <p:nvSpPr>
          <p:cNvPr id="10246" name="Text Box 11"/>
          <p:cNvSpPr txBox="1">
            <a:spLocks noChangeArrowheads="1"/>
          </p:cNvSpPr>
          <p:nvPr/>
        </p:nvSpPr>
        <p:spPr bwMode="auto">
          <a:xfrm rot="1401656">
            <a:off x="6884988" y="1347788"/>
            <a:ext cx="2135187" cy="677862"/>
          </a:xfrm>
          <a:prstGeom prst="rect">
            <a:avLst/>
          </a:prstGeom>
          <a:solidFill>
            <a:srgbClr val="9900FF"/>
          </a:solidFill>
          <a:ln w="9525" algn="ctr">
            <a:noFill/>
            <a:miter lim="800000"/>
            <a:headEnd/>
            <a:tailEnd/>
          </a:ln>
        </p:spPr>
        <p:txBody>
          <a:bodyPr>
            <a:spAutoFit/>
          </a:bodyPr>
          <a:lstStyle/>
          <a:p>
            <a:pPr algn="ctr">
              <a:lnSpc>
                <a:spcPct val="80000"/>
              </a:lnSpc>
              <a:spcBef>
                <a:spcPct val="50000"/>
              </a:spcBef>
            </a:pPr>
            <a:r>
              <a:rPr lang="en-US" altLang="en-US" sz="1600" b="1">
                <a:solidFill>
                  <a:schemeClr val="bg1"/>
                </a:solidFill>
                <a:latin typeface="Arial Narrow" pitchFamily="34" charset="0"/>
              </a:rPr>
              <a:t>Use space bar or right arrow on keyboard to see answer.</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Effect transition="in" filter="wipe(left)">
                                      <p:cBhvr>
                                        <p:cTn id="7"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Lst>
  </p:timing>
</p:sld>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99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66CC"/>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700</TotalTime>
  <Words>839</Words>
  <Application>Microsoft Office PowerPoint</Application>
  <PresentationFormat>On-screen Show (4:3)</PresentationFormat>
  <Paragraphs>202</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Math Quiz Game Jeopardy Style</vt:lpstr>
      <vt:lpstr>Directions</vt:lpstr>
      <vt:lpstr>Game Board</vt:lpstr>
      <vt:lpstr>Addition- Solve $100</vt:lpstr>
      <vt:lpstr>Addition- Solve  $200</vt:lpstr>
      <vt:lpstr>Addition- Solve  $300</vt:lpstr>
      <vt:lpstr>Addition- Solve  $400</vt:lpstr>
      <vt:lpstr>Addition- Solve  $500</vt:lpstr>
      <vt:lpstr>Subtraction - Solve $100</vt:lpstr>
      <vt:lpstr>Subtraction - Solve  $200</vt:lpstr>
      <vt:lpstr>Subtraction - Solve  $300</vt:lpstr>
      <vt:lpstr>Subtraction - Solve  $400</vt:lpstr>
      <vt:lpstr>Subtraction - Solve  $500</vt:lpstr>
      <vt:lpstr>Multiplication - Solve $100</vt:lpstr>
      <vt:lpstr>Multiplication - Solve  $200</vt:lpstr>
      <vt:lpstr>Multiplication - Solve  $300</vt:lpstr>
      <vt:lpstr>Multiplication - Solve  $400</vt:lpstr>
      <vt:lpstr>Multiplication - Solve  $500</vt:lpstr>
      <vt:lpstr>Division - Solve $100</vt:lpstr>
      <vt:lpstr>Division - Solve  $200</vt:lpstr>
      <vt:lpstr>Division - Solve  $300</vt:lpstr>
      <vt:lpstr>Division - Solve  $400</vt:lpstr>
      <vt:lpstr>Division - Solve  $500</vt:lpstr>
      <vt:lpstr>Grab Bag $100</vt:lpstr>
      <vt:lpstr>Grab Bag  $200</vt:lpstr>
      <vt:lpstr>Grab Bag  $300</vt:lpstr>
      <vt:lpstr>Grab Bag  $400</vt:lpstr>
      <vt:lpstr>Grab Bag  $500</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Freeman, Chanda</dc:creator>
  <cp:lastModifiedBy>Owner</cp:lastModifiedBy>
  <cp:revision>79</cp:revision>
  <cp:lastPrinted>2015-01-12T13:51:40Z</cp:lastPrinted>
  <dcterms:created xsi:type="dcterms:W3CDTF">2004-07-09T16:48:53Z</dcterms:created>
  <dcterms:modified xsi:type="dcterms:W3CDTF">2017-02-04T16:56:19Z</dcterms:modified>
</cp:coreProperties>
</file>